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0F5DF-D6C1-0641-AB8B-3CFBDDE94641}" v="334" dt="2024-04-18T11:27:39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7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3440B00C-8D56-42D7-9CFE-A607BA74410F}"/>
    <pc:docChg chg="modSld">
      <pc:chgData name="" userId="" providerId="" clId="Web-{3440B00C-8D56-42D7-9CFE-A607BA74410F}" dt="2024-04-11T07:06:42.447" v="6" actId="20577"/>
      <pc:docMkLst>
        <pc:docMk/>
      </pc:docMkLst>
      <pc:sldChg chg="modSp">
        <pc:chgData name="" userId="" providerId="" clId="Web-{3440B00C-8D56-42D7-9CFE-A607BA74410F}" dt="2024-04-11T07:06:42.447" v="6" actId="20577"/>
        <pc:sldMkLst>
          <pc:docMk/>
          <pc:sldMk cId="1351651579" sldId="256"/>
        </pc:sldMkLst>
        <pc:spChg chg="mod">
          <ac:chgData name="" userId="" providerId="" clId="Web-{3440B00C-8D56-42D7-9CFE-A607BA74410F}" dt="2024-04-11T07:06:42.447" v="6" actId="20577"/>
          <ac:spMkLst>
            <pc:docMk/>
            <pc:sldMk cId="1351651579" sldId="256"/>
            <ac:spMk id="2" creationId="{00000000-0000-0000-0000-000000000000}"/>
          </ac:spMkLst>
        </pc:spChg>
      </pc:sldChg>
    </pc:docChg>
  </pc:docChgLst>
  <pc:docChgLst>
    <pc:chgData name="Екатерина Максаева" userId="56d1f92d79cf6690" providerId="Windows Live" clId="Web-{2E19779F-82A8-4203-9B98-F9B723BA7B73}"/>
    <pc:docChg chg="modSld">
      <pc:chgData name="Екатерина Максаева" userId="56d1f92d79cf6690" providerId="Windows Live" clId="Web-{2E19779F-82A8-4203-9B98-F9B723BA7B73}" dt="2024-04-19T15:06:27.263" v="72" actId="20577"/>
      <pc:docMkLst>
        <pc:docMk/>
      </pc:docMkLst>
      <pc:sldChg chg="modSp">
        <pc:chgData name="Екатерина Максаева" userId="56d1f92d79cf6690" providerId="Windows Live" clId="Web-{2E19779F-82A8-4203-9B98-F9B723BA7B73}" dt="2024-04-19T15:06:27.263" v="72" actId="20577"/>
        <pc:sldMkLst>
          <pc:docMk/>
          <pc:sldMk cId="1403926998" sldId="260"/>
        </pc:sldMkLst>
        <pc:graphicFrameChg chg="modGraphic">
          <ac:chgData name="Екатерина Максаева" userId="56d1f92d79cf6690" providerId="Windows Live" clId="Web-{2E19779F-82A8-4203-9B98-F9B723BA7B73}" dt="2024-04-19T15:06:27.263" v="72" actId="20577"/>
          <ac:graphicFrameMkLst>
            <pc:docMk/>
            <pc:sldMk cId="1403926998" sldId="260"/>
            <ac:graphicFrameMk id="5" creationId="{487C6095-D4AA-215D-1DAA-21FF97FB8E54}"/>
          </ac:graphicFrameMkLst>
        </pc:graphicFrameChg>
      </pc:sldChg>
    </pc:docChg>
  </pc:docChgLst>
  <pc:docChgLst>
    <pc:chgData name="Екатерина Максаева" userId="56d1f92d79cf6690" providerId="Windows Live" clId="Web-{3440B00C-8D56-42D7-9CFE-A607BA74410F}"/>
    <pc:docChg chg="addSld modSld addMainMaster delMainMaster">
      <pc:chgData name="Екатерина Максаева" userId="56d1f92d79cf6690" providerId="Windows Live" clId="Web-{3440B00C-8D56-42D7-9CFE-A607BA74410F}" dt="2024-04-11T07:29:12.072" v="260" actId="1076"/>
      <pc:docMkLst>
        <pc:docMk/>
      </pc:docMkLst>
      <pc:sldChg chg="addSp delSp modSp mod setBg modClrScheme setClrOvrMap chgLayout">
        <pc:chgData name="Екатерина Максаева" userId="56d1f92d79cf6690" providerId="Windows Live" clId="Web-{3440B00C-8D56-42D7-9CFE-A607BA74410F}" dt="2024-04-11T07:21:12.196" v="74" actId="20577"/>
        <pc:sldMkLst>
          <pc:docMk/>
          <pc:sldMk cId="1351651579" sldId="256"/>
        </pc:sldMkLst>
        <pc:spChg chg="mo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Екатерина Максаева" userId="56d1f92d79cf6690" providerId="Windows Live" clId="Web-{3440B00C-8D56-42D7-9CFE-A607BA74410F}" dt="2024-04-11T07:21:12.196" v="74" actId="20577"/>
          <ac:spMkLst>
            <pc:docMk/>
            <pc:sldMk cId="1351651579" sldId="256"/>
            <ac:spMk id="3" creationId="{00000000-0000-0000-0000-000000000000}"/>
          </ac:spMkLst>
        </pc:spChg>
        <pc:spChg chg="add del mod modVis">
          <ac:chgData name="Екатерина Максаева" userId="56d1f92d79cf6690" providerId="Windows Live" clId="Web-{3440B00C-8D56-42D7-9CFE-A607BA74410F}" dt="2024-04-11T07:20:03.959" v="12"/>
          <ac:spMkLst>
            <pc:docMk/>
            <pc:sldMk cId="1351651579" sldId="256"/>
            <ac:spMk id="9" creationId="{71B2258F-86CA-4D4D-8270-BC05FCDEBFB3}"/>
          </ac:spMkLst>
        </pc:spChg>
        <pc:spChg chg="add del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14" creationId="{2644B391-9BFE-445C-A9EC-F544BB85FBC7}"/>
          </ac:spMkLst>
        </pc:spChg>
        <pc:spChg chg="add del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16" creationId="{80F26E69-87D9-4655-AE7B-280A87AA3CAD}"/>
          </ac:spMkLst>
        </pc:spChg>
        <pc:spChg chg="ad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1" creationId="{6F40FBDA-CEB1-40F0-9AB9-BD9C402D70FE}"/>
          </ac:spMkLst>
        </pc:spChg>
        <pc:spChg chg="ad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3" creationId="{BCFF10A9-48A8-49DE-BCC0-36CD4D617C72}"/>
          </ac:spMkLst>
        </pc:spChg>
        <pc:spChg chg="ad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5" creationId="{29E6EC7A-73F0-4AA6-8CCE-7492D8F6545C}"/>
          </ac:spMkLst>
        </pc:spChg>
        <pc:spChg chg="ad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7" creationId="{0344D4FE-ABEF-4230-9E4E-AD5782FC78AC}"/>
          </ac:spMkLst>
        </pc:spChg>
        <pc:spChg chg="add">
          <ac:chgData name="Екатерина Максаева" userId="56d1f92d79cf6690" providerId="Windows Live" clId="Web-{3440B00C-8D56-42D7-9CFE-A607BA74410F}" dt="2024-04-11T07:20:39.164" v="14"/>
          <ac:spMkLst>
            <pc:docMk/>
            <pc:sldMk cId="1351651579" sldId="256"/>
            <ac:spMk id="29" creationId="{9325F979-D3F9-4926-81B7-7ACCB31A501B}"/>
          </ac:spMkLst>
        </pc:spChg>
        <pc:picChg chg="add del mod ord modVis">
          <ac:chgData name="Екатерина Максаева" userId="56d1f92d79cf6690" providerId="Windows Live" clId="Web-{3440B00C-8D56-42D7-9CFE-A607BA74410F}" dt="2024-04-11T07:20:39.164" v="14"/>
          <ac:picMkLst>
            <pc:docMk/>
            <pc:sldMk cId="1351651579" sldId="256"/>
            <ac:picMk id="4" creationId="{81EE9219-56EB-5F69-622A-1587F9D8E5C3}"/>
          </ac:picMkLst>
        </pc:picChg>
      </pc:sldChg>
      <pc:sldChg chg="addSp delSp modSp new mod setBg setClrOvrMap">
        <pc:chgData name="Екатерина Максаева" userId="56d1f92d79cf6690" providerId="Windows Live" clId="Web-{3440B00C-8D56-42D7-9CFE-A607BA74410F}" dt="2024-04-11T07:29:12.072" v="260" actId="1076"/>
        <pc:sldMkLst>
          <pc:docMk/>
          <pc:sldMk cId="221710832" sldId="257"/>
        </pc:sldMkLst>
        <pc:spChg chg="del">
          <ac:chgData name="Екатерина Максаева" userId="56d1f92d79cf6690" providerId="Windows Live" clId="Web-{3440B00C-8D56-42D7-9CFE-A607BA74410F}" dt="2024-04-11T07:23:36.685" v="109"/>
          <ac:spMkLst>
            <pc:docMk/>
            <pc:sldMk cId="221710832" sldId="257"/>
            <ac:spMk id="2" creationId="{5621D2B4-B01C-5C00-0ACC-A37DC87038A9}"/>
          </ac:spMkLst>
        </pc:spChg>
        <pc:spChg chg="del">
          <ac:chgData name="Екатерина Максаева" userId="56d1f92d79cf6690" providerId="Windows Live" clId="Web-{3440B00C-8D56-42D7-9CFE-A607BA74410F}" dt="2024-04-11T07:21:37.494" v="76"/>
          <ac:spMkLst>
            <pc:docMk/>
            <pc:sldMk cId="221710832" sldId="257"/>
            <ac:spMk id="3" creationId="{7F4B607A-6008-7541-1273-D97097D3BAD7}"/>
          </ac:spMkLst>
        </pc:spChg>
        <pc:spChg chg="add del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13" creationId="{7BFCDFD7-7B3B-4ED9-B533-34D0B37244F1}"/>
          </ac:spMkLst>
        </pc:spChg>
        <pc:spChg chg="add del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14" creationId="{CD64F326-929E-45E2-B54D-DC7E17207734}"/>
          </ac:spMkLst>
        </pc:spChg>
        <pc:spChg chg="add mod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15" creationId="{0142681A-3339-B093-24E3-CA8DA07FF0B6}"/>
          </ac:spMkLst>
        </pc:spChg>
        <pc:spChg chg="add mod ord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16" creationId="{1CB0E76C-A582-0A04-97F7-F1C0003C3881}"/>
          </ac:spMkLst>
        </pc:spChg>
        <pc:spChg chg="add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22" creationId="{D5851415-CF4E-4C41-9E36-04E444B517EB}"/>
          </ac:spMkLst>
        </pc:spChg>
        <pc:spChg chg="add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24" creationId="{3EA2D33E-BAA2-467B-80B0-8887D9A99FBE}"/>
          </ac:spMkLst>
        </pc:spChg>
        <pc:spChg chg="add">
          <ac:chgData name="Екатерина Максаева" userId="56d1f92d79cf6690" providerId="Windows Live" clId="Web-{3440B00C-8D56-42D7-9CFE-A607BA74410F}" dt="2024-04-11T07:28:27.352" v="255"/>
          <ac:spMkLst>
            <pc:docMk/>
            <pc:sldMk cId="221710832" sldId="257"/>
            <ac:spMk id="26" creationId="{6067C508-2065-42E3-98D2-F3A9B8339BA0}"/>
          </ac:spMkLst>
        </pc:spChg>
        <pc:picChg chg="add mod ord modCrop">
          <ac:chgData name="Екатерина Максаева" userId="56d1f92d79cf6690" providerId="Windows Live" clId="Web-{3440B00C-8D56-42D7-9CFE-A607BA74410F}" dt="2024-04-11T07:29:12.072" v="260" actId="1076"/>
          <ac:picMkLst>
            <pc:docMk/>
            <pc:sldMk cId="221710832" sldId="257"/>
            <ac:picMk id="4" creationId="{CC7ABE8F-184C-A091-3E58-46E0E9B0CD35}"/>
          </ac:picMkLst>
        </pc:picChg>
        <pc:picChg chg="add del mod">
          <ac:chgData name="Екатерина Максаева" userId="56d1f92d79cf6690" providerId="Windows Live" clId="Web-{3440B00C-8D56-42D7-9CFE-A607BA74410F}" dt="2024-04-11T07:23:36.685" v="108"/>
          <ac:picMkLst>
            <pc:docMk/>
            <pc:sldMk cId="221710832" sldId="257"/>
            <ac:picMk id="5" creationId="{0A803870-1806-BF2E-B8B8-6B44897649B9}"/>
          </ac:picMkLst>
        </pc:picChg>
        <pc:picChg chg="add del mod">
          <ac:chgData name="Екатерина Максаева" userId="56d1f92d79cf6690" providerId="Windows Live" clId="Web-{3440B00C-8D56-42D7-9CFE-A607BA74410F}" dt="2024-04-11T07:23:36.685" v="107"/>
          <ac:picMkLst>
            <pc:docMk/>
            <pc:sldMk cId="221710832" sldId="257"/>
            <ac:picMk id="6" creationId="{63454646-EBA7-5B8B-55CE-173C26E3D043}"/>
          </ac:picMkLst>
        </pc:picChg>
        <pc:picChg chg="add del mod">
          <ac:chgData name="Екатерина Максаева" userId="56d1f92d79cf6690" providerId="Windows Live" clId="Web-{3440B00C-8D56-42D7-9CFE-A607BA74410F}" dt="2024-04-11T07:23:34.201" v="105"/>
          <ac:picMkLst>
            <pc:docMk/>
            <pc:sldMk cId="221710832" sldId="257"/>
            <ac:picMk id="7" creationId="{3DCA12B7-636D-02E2-A69A-9C3AD0545A87}"/>
          </ac:picMkLst>
        </pc:picChg>
        <pc:picChg chg="add del mod">
          <ac:chgData name="Екатерина Максаева" userId="56d1f92d79cf6690" providerId="Windows Live" clId="Web-{3440B00C-8D56-42D7-9CFE-A607BA74410F}" dt="2024-04-11T07:23:34.201" v="104"/>
          <ac:picMkLst>
            <pc:docMk/>
            <pc:sldMk cId="221710832" sldId="257"/>
            <ac:picMk id="8" creationId="{70DDC051-2A29-5023-B5BF-E94ECDA067EA}"/>
          </ac:picMkLst>
        </pc:picChg>
        <pc:picChg chg="add del mod">
          <ac:chgData name="Екатерина Максаева" userId="56d1f92d79cf6690" providerId="Windows Live" clId="Web-{3440B00C-8D56-42D7-9CFE-A607BA74410F}" dt="2024-04-11T07:23:38.264" v="110"/>
          <ac:picMkLst>
            <pc:docMk/>
            <pc:sldMk cId="221710832" sldId="257"/>
            <ac:picMk id="9" creationId="{01E6127E-8E9F-3BC2-2D6C-D2F02B598DC7}"/>
          </ac:picMkLst>
        </pc:picChg>
        <pc:picChg chg="add del mod">
          <ac:chgData name="Екатерина Максаева" userId="56d1f92d79cf6690" providerId="Windows Live" clId="Web-{3440B00C-8D56-42D7-9CFE-A607BA74410F}" dt="2024-04-11T07:23:34.201" v="103"/>
          <ac:picMkLst>
            <pc:docMk/>
            <pc:sldMk cId="221710832" sldId="257"/>
            <ac:picMk id="10" creationId="{3FE8E0BE-505C-1A31-9420-AF803C952E0B}"/>
          </ac:picMkLst>
        </pc:picChg>
        <pc:picChg chg="add del mod">
          <ac:chgData name="Екатерина Максаева" userId="56d1f92d79cf6690" providerId="Windows Live" clId="Web-{3440B00C-8D56-42D7-9CFE-A607BA74410F}" dt="2024-04-11T07:23:34.201" v="102"/>
          <ac:picMkLst>
            <pc:docMk/>
            <pc:sldMk cId="221710832" sldId="257"/>
            <ac:picMk id="11" creationId="{B46CDC54-B77F-9958-106C-741E0212AA3B}"/>
          </ac:picMkLst>
        </pc:picChg>
        <pc:picChg chg="add del mod">
          <ac:chgData name="Екатерина Максаева" userId="56d1f92d79cf6690" providerId="Windows Live" clId="Web-{3440B00C-8D56-42D7-9CFE-A607BA74410F}" dt="2024-04-11T07:23:36.685" v="106"/>
          <ac:picMkLst>
            <pc:docMk/>
            <pc:sldMk cId="221710832" sldId="257"/>
            <ac:picMk id="12" creationId="{E6308208-C02C-AE1D-3ECB-E9E735A0240D}"/>
          </ac:picMkLst>
        </pc:picChg>
        <pc:picChg chg="add mod ord">
          <ac:chgData name="Екатерина Максаева" userId="56d1f92d79cf6690" providerId="Windows Live" clId="Web-{3440B00C-8D56-42D7-9CFE-A607BA74410F}" dt="2024-04-11T07:28:27.352" v="255"/>
          <ac:picMkLst>
            <pc:docMk/>
            <pc:sldMk cId="221710832" sldId="257"/>
            <ac:picMk id="17" creationId="{3114A006-E963-E331-04D8-0B7521789A72}"/>
          </ac:picMkLst>
        </pc:picChg>
      </pc:sldChg>
      <pc:sldMasterChg chg="del delSldLayout">
        <pc:chgData name="Екатерина Максаева" userId="56d1f92d79cf6690" providerId="Windows Live" clId="Web-{3440B00C-8D56-42D7-9CFE-A607BA74410F}" dt="2024-04-11T07:20:03.959" v="12"/>
        <pc:sldMasterMkLst>
          <pc:docMk/>
          <pc:sldMasterMk cId="3154979492" sldId="2147483648"/>
        </pc:sldMasterMkLst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">
        <pc:chgData name="Екатерина Максаева" userId="56d1f92d79cf6690" providerId="Windows Live" clId="Web-{3440B00C-8D56-42D7-9CFE-A607BA74410F}" dt="2024-04-11T07:20:03.959" v="12"/>
        <pc:sldMasterMkLst>
          <pc:docMk/>
          <pc:sldMasterMk cId="2364973765" sldId="2147483686"/>
        </pc:sldMasterMkLst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1500434193" sldId="2147483675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1464424135" sldId="2147483676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2201487425" sldId="2147483677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2948850590" sldId="2147483678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3845485124" sldId="2147483679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1056778567" sldId="2147483680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1353454618" sldId="2147483681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1896259077" sldId="2147483682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2493728599" sldId="2147483683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3566595191" sldId="2147483684"/>
          </pc:sldLayoutMkLst>
        </pc:sldLayoutChg>
        <pc:sldLayoutChg chg="add">
          <pc:chgData name="Екатерина Максаева" userId="56d1f92d79cf6690" providerId="Windows Live" clId="Web-{3440B00C-8D56-42D7-9CFE-A607BA74410F}" dt="2024-04-11T07:20:03.959" v="12"/>
          <pc:sldLayoutMkLst>
            <pc:docMk/>
            <pc:sldMasterMk cId="2364973765" sldId="2147483686"/>
            <pc:sldLayoutMk cId="3454936949" sldId="2147483685"/>
          </pc:sldLayoutMkLst>
        </pc:sldLayoutChg>
      </pc:sldMasterChg>
    </pc:docChg>
  </pc:docChgLst>
  <pc:docChgLst>
    <pc:chgData name="Екатерина Максаева" userId="56d1f92d79cf6690" providerId="Windows Live" clId="Web-{6570F5DF-D6C1-0641-AB8B-3CFBDDE94641}"/>
    <pc:docChg chg="addSld modSld">
      <pc:chgData name="Екатерина Максаева" userId="56d1f92d79cf6690" providerId="Windows Live" clId="Web-{6570F5DF-D6C1-0641-AB8B-3CFBDDE94641}" dt="2024-04-18T11:27:43.656" v="238"/>
      <pc:docMkLst>
        <pc:docMk/>
      </pc:docMkLst>
      <pc:sldChg chg="addSp delSp modSp mod setBg">
        <pc:chgData name="Екатерина Максаева" userId="56d1f92d79cf6690" providerId="Windows Live" clId="Web-{6570F5DF-D6C1-0641-AB8B-3CFBDDE94641}" dt="2024-04-18T11:12:30.235" v="14" actId="1076"/>
        <pc:sldMkLst>
          <pc:docMk/>
          <pc:sldMk cId="0" sldId="258"/>
        </pc:sldMkLst>
        <pc:spChg chg="mo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4" creationId="{00000000-0000-0000-0000-000000000000}"/>
          </ac:spMkLst>
        </pc:spChg>
        <pc:spChg chg="mod ord">
          <ac:chgData name="Екатерина Максаева" userId="56d1f92d79cf6690" providerId="Windows Live" clId="Web-{6570F5DF-D6C1-0641-AB8B-3CFBDDE94641}" dt="2024-04-18T11:11:48.389" v="6" actId="20577"/>
          <ac:spMkLst>
            <pc:docMk/>
            <pc:sldMk cId="0" sldId="258"/>
            <ac:spMk id="5" creationId="{00000000-0000-0000-0000-000000000000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11" creationId="{1E94681D-2A4C-4A8D-B9B5-31D440D0328D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13" creationId="{7CBCD26A-BD2E-4E94-A8F8-A4B67923FDFA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15" creationId="{ED0D337F-FB00-4E19-BBDA-8485C8ABB506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17" creationId="{78632963-757B-40C2-BB84-FC6107A54DAD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19" creationId="{2853AE55-7E35-44B0-89F1-3F52B262AF33}"/>
          </ac:spMkLst>
        </pc:spChg>
        <pc:spChg chg="add">
          <ac:chgData name="Екатерина Максаева" userId="56d1f92d79cf6690" providerId="Windows Live" clId="Web-{6570F5DF-D6C1-0641-AB8B-3CFBDDE94641}" dt="2024-04-18T11:09:05.087" v="1"/>
          <ac:spMkLst>
            <pc:docMk/>
            <pc:sldMk cId="0" sldId="258"/>
            <ac:spMk id="21" creationId="{DBC4BE4D-4B50-4F51-9F85-4B5D60B02D81}"/>
          </ac:spMkLst>
        </pc:spChg>
        <pc:picChg chg="del mod ord">
          <ac:chgData name="Екатерина Максаева" userId="56d1f92d79cf6690" providerId="Windows Live" clId="Web-{6570F5DF-D6C1-0641-AB8B-3CFBDDE94641}" dt="2024-04-18T11:09:18.119" v="2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Екатерина Максаева" userId="56d1f92d79cf6690" providerId="Windows Live" clId="Web-{6570F5DF-D6C1-0641-AB8B-3CFBDDE94641}" dt="2024-04-18T11:12:26.672" v="13" actId="1076"/>
          <ac:picMkLst>
            <pc:docMk/>
            <pc:sldMk cId="0" sldId="258"/>
            <ac:picMk id="3" creationId="{53D5F5C5-CC97-10C6-2B5E-5023B143AD57}"/>
          </ac:picMkLst>
        </pc:picChg>
        <pc:picChg chg="mod">
          <ac:chgData name="Екатерина Максаева" userId="56d1f92d79cf6690" providerId="Windows Live" clId="Web-{6570F5DF-D6C1-0641-AB8B-3CFBDDE94641}" dt="2024-04-18T11:09:05.087" v="1"/>
          <ac:picMkLst>
            <pc:docMk/>
            <pc:sldMk cId="0" sldId="258"/>
            <ac:picMk id="6" creationId="{00000000-0000-0000-0000-000000000000}"/>
          </ac:picMkLst>
        </pc:picChg>
        <pc:picChg chg="add mod">
          <ac:chgData name="Екатерина Максаева" userId="56d1f92d79cf6690" providerId="Windows Live" clId="Web-{6570F5DF-D6C1-0641-AB8B-3CFBDDE94641}" dt="2024-04-18T11:12:30.235" v="14" actId="1076"/>
          <ac:picMkLst>
            <pc:docMk/>
            <pc:sldMk cId="0" sldId="258"/>
            <ac:picMk id="7" creationId="{D39DDD80-5907-3BF6-8D0D-0000F2EB25C6}"/>
          </ac:picMkLst>
        </pc:picChg>
      </pc:sldChg>
      <pc:sldChg chg="addSp delSp modSp mod setBg">
        <pc:chgData name="Екатерина Максаева" userId="56d1f92d79cf6690" providerId="Windows Live" clId="Web-{6570F5DF-D6C1-0641-AB8B-3CFBDDE94641}" dt="2024-04-18T11:25:48.136" v="199" actId="1076"/>
        <pc:sldMkLst>
          <pc:docMk/>
          <pc:sldMk cId="0" sldId="259"/>
        </pc:sldMkLst>
        <pc:spChg chg="del mod">
          <ac:chgData name="Екатерина Максаева" userId="56d1f92d79cf6690" providerId="Windows Live" clId="Web-{6570F5DF-D6C1-0641-AB8B-3CFBDDE94641}" dt="2024-04-18T11:18:28.684" v="115"/>
          <ac:spMkLst>
            <pc:docMk/>
            <pc:sldMk cId="0" sldId="259"/>
            <ac:spMk id="4" creationId="{00000000-0000-0000-0000-000000000000}"/>
          </ac:spMkLst>
        </pc:spChg>
        <pc:spChg chg="mod">
          <ac:chgData name="Екатерина Максаева" userId="56d1f92d79cf6690" providerId="Windows Live" clId="Web-{6570F5DF-D6C1-0641-AB8B-3CFBDDE94641}" dt="2024-04-18T11:25:40.652" v="197" actId="1076"/>
          <ac:spMkLst>
            <pc:docMk/>
            <pc:sldMk cId="0" sldId="259"/>
            <ac:spMk id="5" creationId="{00000000-0000-0000-0000-000000000000}"/>
          </ac:spMkLst>
        </pc:spChg>
        <pc:spChg chg="del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Екатерина Максаева" userId="56d1f92d79cf6690" providerId="Windows Live" clId="Web-{6570F5DF-D6C1-0641-AB8B-3CFBDDE94641}" dt="2024-04-18T11:22:19.129" v="183" actId="20577"/>
          <ac:spMkLst>
            <pc:docMk/>
            <pc:sldMk cId="0" sldId="259"/>
            <ac:spMk id="10" creationId="{CC5F1FED-EBB4-086F-094F-CD8DAB984634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12" creationId="{1E94681D-2A4C-4A8D-B9B5-31D440D0328D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14" creationId="{685B1578-9B95-463A-91DE-797A98F7E96A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16" creationId="{B7753F1F-C532-475B-BE0D-7359EB6F86EF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18" creationId="{A2AD6B69-E0A0-476D-9EE1-6B69F04C59F8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20" creationId="{16BE10A1-AD5F-4AB3-8A94-41D62B494ADB}"/>
          </ac:spMkLst>
        </pc:spChg>
        <pc:spChg chg="add">
          <ac:chgData name="Екатерина Максаева" userId="56d1f92d79cf6690" providerId="Windows Live" clId="Web-{6570F5DF-D6C1-0641-AB8B-3CFBDDE94641}" dt="2024-04-18T11:18:09.309" v="113"/>
          <ac:spMkLst>
            <pc:docMk/>
            <pc:sldMk cId="0" sldId="259"/>
            <ac:spMk id="22" creationId="{5684BFFE-6A90-4311-ACD5-B34177D46462}"/>
          </ac:spMkLst>
        </pc:spChg>
        <pc:graphicFrameChg chg="add mod modGraphic">
          <ac:chgData name="Екатерина Максаева" userId="56d1f92d79cf6690" providerId="Windows Live" clId="Web-{6570F5DF-D6C1-0641-AB8B-3CFBDDE94641}" dt="2024-04-18T11:20:27.673" v="178" actId="20577"/>
          <ac:graphicFrameMkLst>
            <pc:docMk/>
            <pc:sldMk cId="0" sldId="259"/>
            <ac:graphicFrameMk id="8" creationId="{C330273F-CFDD-CF6A-D62E-BD100522D895}"/>
          </ac:graphicFrameMkLst>
        </pc:graphicFrameChg>
        <pc:picChg chg="add del">
          <ac:chgData name="Екатерина Максаева" userId="56d1f92d79cf6690" providerId="Windows Live" clId="Web-{6570F5DF-D6C1-0641-AB8B-3CFBDDE94641}" dt="2024-04-18T11:17:51.261" v="112"/>
          <ac:picMkLst>
            <pc:docMk/>
            <pc:sldMk cId="0" sldId="259"/>
            <ac:picMk id="3" creationId="{00000000-0000-0000-0000-000000000000}"/>
          </ac:picMkLst>
        </pc:picChg>
        <pc:picChg chg="add del mod">
          <ac:chgData name="Екатерина Максаева" userId="56d1f92d79cf6690" providerId="Windows Live" clId="Web-{6570F5DF-D6C1-0641-AB8B-3CFBDDE94641}" dt="2024-04-18T11:21:55.004" v="180"/>
          <ac:picMkLst>
            <pc:docMk/>
            <pc:sldMk cId="0" sldId="259"/>
            <ac:picMk id="83" creationId="{1B948A32-D9C5-4F95-7E54-7E718165244B}"/>
          </ac:picMkLst>
        </pc:picChg>
        <pc:picChg chg="add del mod">
          <ac:chgData name="Екатерина Максаева" userId="56d1f92d79cf6690" providerId="Windows Live" clId="Web-{6570F5DF-D6C1-0641-AB8B-3CFBDDE94641}" dt="2024-04-18T11:23:04.256" v="187"/>
          <ac:picMkLst>
            <pc:docMk/>
            <pc:sldMk cId="0" sldId="259"/>
            <ac:picMk id="87" creationId="{6A31B3E6-6816-FB74-EBB9-BFFCC3C3A664}"/>
          </ac:picMkLst>
        </pc:picChg>
        <pc:picChg chg="add del mod">
          <ac:chgData name="Екатерина Максаева" userId="56d1f92d79cf6690" providerId="Windows Live" clId="Web-{6570F5DF-D6C1-0641-AB8B-3CFBDDE94641}" dt="2024-04-18T11:24:04.242" v="190"/>
          <ac:picMkLst>
            <pc:docMk/>
            <pc:sldMk cId="0" sldId="259"/>
            <ac:picMk id="88" creationId="{9B35C15E-39DE-5919-7D1C-F825556AACED}"/>
          </ac:picMkLst>
        </pc:picChg>
        <pc:picChg chg="add mod">
          <ac:chgData name="Екатерина Максаева" userId="56d1f92d79cf6690" providerId="Windows Live" clId="Web-{6570F5DF-D6C1-0641-AB8B-3CFBDDE94641}" dt="2024-04-18T11:25:48.136" v="199" actId="1076"/>
          <ac:picMkLst>
            <pc:docMk/>
            <pc:sldMk cId="0" sldId="259"/>
            <ac:picMk id="89" creationId="{566270BB-B479-BF72-64C8-AEDB817F40B4}"/>
          </ac:picMkLst>
        </pc:picChg>
      </pc:sldChg>
      <pc:sldChg chg="addSp delSp modSp new mod setBg">
        <pc:chgData name="Екатерина Максаева" userId="56d1f92d79cf6690" providerId="Windows Live" clId="Web-{6570F5DF-D6C1-0641-AB8B-3CFBDDE94641}" dt="2024-04-18T11:17:33.854" v="111"/>
        <pc:sldMkLst>
          <pc:docMk/>
          <pc:sldMk cId="1403926998" sldId="260"/>
        </pc:sldMkLst>
        <pc:spChg chg="add del mo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2" creationId="{EE138265-7857-8D05-EC0E-0961F83B09A0}"/>
          </ac:spMkLst>
        </pc:spChg>
        <pc:spChg chg="add del mod">
          <ac:chgData name="Екатерина Максаева" userId="56d1f92d79cf6690" providerId="Windows Live" clId="Web-{6570F5DF-D6C1-0641-AB8B-3CFBDDE94641}" dt="2024-04-18T11:15:41.179" v="101"/>
          <ac:spMkLst>
            <pc:docMk/>
            <pc:sldMk cId="1403926998" sldId="260"/>
            <ac:spMk id="4" creationId="{0F7376E7-6AC6-5080-034E-BFC0B197530F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8" creationId="{1E94681D-2A4C-4A8D-B9B5-31D440D0328D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10" creationId="{685B1578-9B95-463A-91DE-797A98F7E96A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12" creationId="{B7753F1F-C532-475B-BE0D-7359EB6F86EF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14" creationId="{A7A821B9-0CFF-4B38-BBA6-D630BD3AFD07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16" creationId="{C16394E5-E242-48C2-9BFF-BDCB27E4FE76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18" creationId="{4E8EFCA7-18D5-4FA9-867D-374429893515}"/>
          </ac:spMkLst>
        </pc:spChg>
        <pc:spChg chg="add">
          <ac:chgData name="Екатерина Максаева" userId="56d1f92d79cf6690" providerId="Windows Live" clId="Web-{6570F5DF-D6C1-0641-AB8B-3CFBDDE94641}" dt="2024-04-18T11:15:50.351" v="102"/>
          <ac:spMkLst>
            <pc:docMk/>
            <pc:sldMk cId="1403926998" sldId="260"/>
            <ac:spMk id="20" creationId="{EB3182AD-CBBA-42F2-964B-8C864468853C}"/>
          </ac:spMkLst>
        </pc:spChg>
        <pc:graphicFrameChg chg="add">
          <ac:chgData name="Екатерина Максаева" userId="56d1f92d79cf6690" providerId="Windows Live" clId="Web-{6570F5DF-D6C1-0641-AB8B-3CFBDDE94641}" dt="2024-04-18T11:15:50.351" v="102"/>
          <ac:graphicFrameMkLst>
            <pc:docMk/>
            <pc:sldMk cId="1403926998" sldId="260"/>
            <ac:graphicFrameMk id="5" creationId="{487C6095-D4AA-215D-1DAA-21FF97FB8E54}"/>
          </ac:graphicFrameMkLst>
        </pc:graphicFrameChg>
        <pc:picChg chg="add del mod">
          <ac:chgData name="Екатерина Максаева" userId="56d1f92d79cf6690" providerId="Windows Live" clId="Web-{6570F5DF-D6C1-0641-AB8B-3CFBDDE94641}" dt="2024-04-18T11:15:41.179" v="101"/>
          <ac:picMkLst>
            <pc:docMk/>
            <pc:sldMk cId="1403926998" sldId="260"/>
            <ac:picMk id="3" creationId="{EB12C57E-6F77-1CCA-B991-20D683D78DF8}"/>
          </ac:picMkLst>
        </pc:picChg>
        <pc:picChg chg="add del">
          <ac:chgData name="Екатерина Максаева" userId="56d1f92d79cf6690" providerId="Windows Live" clId="Web-{6570F5DF-D6C1-0641-AB8B-3CFBDDE94641}" dt="2024-04-18T11:16:31.915" v="106"/>
          <ac:picMkLst>
            <pc:docMk/>
            <pc:sldMk cId="1403926998" sldId="260"/>
            <ac:picMk id="19" creationId="{EB61491F-A62B-EACC-5533-70A12A2FB01B}"/>
          </ac:picMkLst>
        </pc:picChg>
        <pc:picChg chg="add mod modCrop">
          <ac:chgData name="Екатерина Максаева" userId="56d1f92d79cf6690" providerId="Windows Live" clId="Web-{6570F5DF-D6C1-0641-AB8B-3CFBDDE94641}" dt="2024-04-18T11:17:33.854" v="111"/>
          <ac:picMkLst>
            <pc:docMk/>
            <pc:sldMk cId="1403926998" sldId="260"/>
            <ac:picMk id="27" creationId="{7C538BF2-903F-AC97-AA94-469ED0D597CB}"/>
          </ac:picMkLst>
        </pc:picChg>
      </pc:sldChg>
      <pc:sldChg chg="addSp delSp modSp new mod setBg">
        <pc:chgData name="Екатерина Максаева" userId="56d1f92d79cf6690" providerId="Windows Live" clId="Web-{6570F5DF-D6C1-0641-AB8B-3CFBDDE94641}" dt="2024-04-18T11:27:43.656" v="238"/>
        <pc:sldMkLst>
          <pc:docMk/>
          <pc:sldMk cId="1653850261" sldId="261"/>
        </pc:sldMkLst>
        <pc:spChg chg="add mo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" creationId="{E6B3D524-AB85-3C33-A97F-43E179141726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8" creationId="{904DB13E-F722-4ED6-BB00-556651E95281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10" creationId="{1419E3D9-C5FB-41A9-B6D2-DFB210BB6211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12" creationId="{367909BF-1DF7-4ACE-8F58-6CF719BB27E5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14" creationId="{89E8BEDB-0BBC-4F21-9CFB-8530D664C343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1" creationId="{420551B3-B4DA-48EE-988C-4FAEAEB5CE98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3" creationId="{A643B7E8-B361-4A91-A7A5-07418CFCF9E5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5" creationId="{D7A74E93-DAA8-4661-8F23-0F48710EAF4A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7" creationId="{FF212E38-C041-49D9-9236-29FF44B27E1B}"/>
          </ac:spMkLst>
        </pc:spChg>
        <pc:spChg chg="add">
          <ac:chgData name="Екатерина Максаева" userId="56d1f92d79cf6690" providerId="Windows Live" clId="Web-{6570F5DF-D6C1-0641-AB8B-3CFBDDE94641}" dt="2024-04-18T11:27:43.656" v="238"/>
          <ac:spMkLst>
            <pc:docMk/>
            <pc:sldMk cId="1653850261" sldId="261"/>
            <ac:spMk id="29" creationId="{790391D1-AA86-467F-A77E-0606FCCCD29B}"/>
          </ac:spMkLst>
        </pc:spChg>
        <pc:grpChg chg="add">
          <ac:chgData name="Екатерина Максаева" userId="56d1f92d79cf6690" providerId="Windows Live" clId="Web-{6570F5DF-D6C1-0641-AB8B-3CFBDDE94641}" dt="2024-04-18T11:27:43.656" v="238"/>
          <ac:grpSpMkLst>
            <pc:docMk/>
            <pc:sldMk cId="1653850261" sldId="261"/>
            <ac:grpSpMk id="16" creationId="{E26428D7-C6F3-473D-A360-A3F5C3E8728C}"/>
          </ac:grpSpMkLst>
        </pc:grpChg>
        <pc:picChg chg="add del mod">
          <ac:chgData name="Екатерина Максаева" userId="56d1f92d79cf6690" providerId="Windows Live" clId="Web-{6570F5DF-D6C1-0641-AB8B-3CFBDDE94641}" dt="2024-04-18T11:27:43.656" v="238"/>
          <ac:picMkLst>
            <pc:docMk/>
            <pc:sldMk cId="1653850261" sldId="261"/>
            <ac:picMk id="3" creationId="{230AEEAF-D637-6B45-C5F2-F92E23224454}"/>
          </ac:picMkLst>
        </pc:picChg>
        <pc:cxnChg chg="add">
          <ac:chgData name="Екатерина Максаева" userId="56d1f92d79cf6690" providerId="Windows Live" clId="Web-{6570F5DF-D6C1-0641-AB8B-3CFBDDE94641}" dt="2024-04-18T11:27:43.656" v="238"/>
          <ac:cxnSpMkLst>
            <pc:docMk/>
            <pc:sldMk cId="1653850261" sldId="261"/>
            <ac:cxnSpMk id="31" creationId="{4A430F17-C7B1-40FD-89FA-55002B663697}"/>
          </ac:cxnSpMkLst>
        </pc:cxnChg>
        <pc:cxnChg chg="add">
          <ac:chgData name="Екатерина Максаева" userId="56d1f92d79cf6690" providerId="Windows Live" clId="Web-{6570F5DF-D6C1-0641-AB8B-3CFBDDE94641}" dt="2024-04-18T11:27:43.656" v="238"/>
          <ac:cxnSpMkLst>
            <pc:docMk/>
            <pc:sldMk cId="1653850261" sldId="261"/>
            <ac:cxnSpMk id="33" creationId="{03EAAD29-514C-4272-AA97-D2DCEB35B696}"/>
          </ac:cxnSpMkLst>
        </pc:cxnChg>
        <pc:cxnChg chg="add">
          <ac:chgData name="Екатерина Максаева" userId="56d1f92d79cf6690" providerId="Windows Live" clId="Web-{6570F5DF-D6C1-0641-AB8B-3CFBDDE94641}" dt="2024-04-18T11:27:43.656" v="238"/>
          <ac:cxnSpMkLst>
            <pc:docMk/>
            <pc:sldMk cId="1653850261" sldId="261"/>
            <ac:cxnSpMk id="35" creationId="{E080894D-F290-4DF4-82A7-905285A7E129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.javascript.ru/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.javascript.r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DB7D1-BA14-4436-9522-836F483D3A3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266B3E3-86A8-45ED-BC95-6E3A5464F5B9}">
      <dgm:prSet/>
      <dgm:spPr/>
      <dgm:t>
        <a:bodyPr/>
        <a:lstStyle/>
        <a:p>
          <a:pPr rtl="0"/>
          <a:r>
            <a:rPr lang="ru-RU" dirty="0"/>
            <a:t>Для написания теста</a:t>
          </a:r>
          <a:r>
            <a:rPr lang="ru-RU" dirty="0">
              <a:latin typeface="Century Schoolbook"/>
            </a:rPr>
            <a:t>,</a:t>
          </a:r>
          <a:r>
            <a:rPr lang="ru-RU" dirty="0"/>
            <a:t> </a:t>
          </a:r>
          <a:r>
            <a:rPr lang="ru-RU" dirty="0">
              <a:latin typeface="Century Schoolbook"/>
            </a:rPr>
            <a:t>викторины, работы кнопок</a:t>
          </a:r>
          <a:r>
            <a:rPr lang="en-US" dirty="0">
              <a:latin typeface="Century Schoolbook"/>
            </a:rPr>
            <a:t> и анимаций </a:t>
          </a:r>
          <a:r>
            <a:rPr lang="ru-RU" dirty="0"/>
            <a:t>использовался </a:t>
          </a:r>
          <a:r>
            <a:rPr lang="en-US" dirty="0"/>
            <a:t>JavaScript.</a:t>
          </a:r>
        </a:p>
      </dgm:t>
    </dgm:pt>
    <dgm:pt modelId="{EAC2B9DB-D2AE-4735-9ECC-A1115AE14958}" type="parTrans" cxnId="{A04289B7-9409-4F4F-979D-FD5B3F4BC894}">
      <dgm:prSet/>
      <dgm:spPr/>
      <dgm:t>
        <a:bodyPr/>
        <a:lstStyle/>
        <a:p>
          <a:endParaRPr lang="en-US"/>
        </a:p>
      </dgm:t>
    </dgm:pt>
    <dgm:pt modelId="{88096CD2-7830-4A6A-A5D3-CDF29E307B3D}" type="sibTrans" cxnId="{A04289B7-9409-4F4F-979D-FD5B3F4BC894}">
      <dgm:prSet/>
      <dgm:spPr/>
      <dgm:t>
        <a:bodyPr/>
        <a:lstStyle/>
        <a:p>
          <a:endParaRPr lang="en-US"/>
        </a:p>
      </dgm:t>
    </dgm:pt>
    <dgm:pt modelId="{A3CF0B28-B47A-47D1-B958-99BE7D09C352}">
      <dgm:prSet/>
      <dgm:spPr/>
      <dgm:t>
        <a:bodyPr/>
        <a:lstStyle/>
        <a:p>
          <a:r>
            <a:rPr lang="ru-RU" dirty="0"/>
            <a:t>Для дизайна сайта использовался </a:t>
          </a:r>
          <a:r>
            <a:rPr lang="en-US" dirty="0" err="1"/>
            <a:t>css</a:t>
          </a:r>
          <a:r>
            <a:rPr lang="en-US" dirty="0"/>
            <a:t>.</a:t>
          </a:r>
        </a:p>
      </dgm:t>
    </dgm:pt>
    <dgm:pt modelId="{7FBCA150-8478-43D6-B18C-4B714E56C9AA}" type="parTrans" cxnId="{6D89DF79-61C5-4F9D-9047-E4727EE29B19}">
      <dgm:prSet/>
      <dgm:spPr/>
      <dgm:t>
        <a:bodyPr/>
        <a:lstStyle/>
        <a:p>
          <a:endParaRPr lang="en-US"/>
        </a:p>
      </dgm:t>
    </dgm:pt>
    <dgm:pt modelId="{0F199B68-44E1-4D40-AFD1-9F8829A16F18}" type="sibTrans" cxnId="{6D89DF79-61C5-4F9D-9047-E4727EE29B19}">
      <dgm:prSet/>
      <dgm:spPr/>
      <dgm:t>
        <a:bodyPr/>
        <a:lstStyle/>
        <a:p>
          <a:endParaRPr lang="en-US"/>
        </a:p>
      </dgm:t>
    </dgm:pt>
    <dgm:pt modelId="{305E6740-D12E-4B9B-B2A2-63EBBB408E48}" type="pres">
      <dgm:prSet presAssocID="{BADDB7D1-BA14-4436-9522-836F483D3A3F}" presName="linear" presStyleCnt="0">
        <dgm:presLayoutVars>
          <dgm:animLvl val="lvl"/>
          <dgm:resizeHandles val="exact"/>
        </dgm:presLayoutVars>
      </dgm:prSet>
      <dgm:spPr/>
    </dgm:pt>
    <dgm:pt modelId="{AF154773-44D3-4AF7-8AFE-2A8CBF1DADFF}" type="pres">
      <dgm:prSet presAssocID="{D266B3E3-86A8-45ED-BC95-6E3A5464F5B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BBF8342-EEA7-4EF2-9410-082AC88A5740}" type="pres">
      <dgm:prSet presAssocID="{88096CD2-7830-4A6A-A5D3-CDF29E307B3D}" presName="spacer" presStyleCnt="0"/>
      <dgm:spPr/>
    </dgm:pt>
    <dgm:pt modelId="{0F4C1DEC-3FE0-47FF-8843-E9D4395B4CC7}" type="pres">
      <dgm:prSet presAssocID="{A3CF0B28-B47A-47D1-B958-99BE7D09C35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89DF79-61C5-4F9D-9047-E4727EE29B19}" srcId="{BADDB7D1-BA14-4436-9522-836F483D3A3F}" destId="{A3CF0B28-B47A-47D1-B958-99BE7D09C352}" srcOrd="1" destOrd="0" parTransId="{7FBCA150-8478-43D6-B18C-4B714E56C9AA}" sibTransId="{0F199B68-44E1-4D40-AFD1-9F8829A16F18}"/>
    <dgm:cxn modelId="{3C0B5C8E-8933-4C38-953B-F2197FEC418A}" type="presOf" srcId="{A3CF0B28-B47A-47D1-B958-99BE7D09C352}" destId="{0F4C1DEC-3FE0-47FF-8843-E9D4395B4CC7}" srcOrd="0" destOrd="0" presId="urn:microsoft.com/office/officeart/2005/8/layout/vList2"/>
    <dgm:cxn modelId="{A04289B7-9409-4F4F-979D-FD5B3F4BC894}" srcId="{BADDB7D1-BA14-4436-9522-836F483D3A3F}" destId="{D266B3E3-86A8-45ED-BC95-6E3A5464F5B9}" srcOrd="0" destOrd="0" parTransId="{EAC2B9DB-D2AE-4735-9ECC-A1115AE14958}" sibTransId="{88096CD2-7830-4A6A-A5D3-CDF29E307B3D}"/>
    <dgm:cxn modelId="{F9D3A3EE-4B7C-491F-AEBC-C73386E61314}" type="presOf" srcId="{BADDB7D1-BA14-4436-9522-836F483D3A3F}" destId="{305E6740-D12E-4B9B-B2A2-63EBBB408E48}" srcOrd="0" destOrd="0" presId="urn:microsoft.com/office/officeart/2005/8/layout/vList2"/>
    <dgm:cxn modelId="{13A085F2-5060-484F-9BE6-2D4F971424C5}" type="presOf" srcId="{D266B3E3-86A8-45ED-BC95-6E3A5464F5B9}" destId="{AF154773-44D3-4AF7-8AFE-2A8CBF1DADFF}" srcOrd="0" destOrd="0" presId="urn:microsoft.com/office/officeart/2005/8/layout/vList2"/>
    <dgm:cxn modelId="{985B52BC-A9BA-4AF1-8CB0-797A7B8A208D}" type="presParOf" srcId="{305E6740-D12E-4B9B-B2A2-63EBBB408E48}" destId="{AF154773-44D3-4AF7-8AFE-2A8CBF1DADFF}" srcOrd="0" destOrd="0" presId="urn:microsoft.com/office/officeart/2005/8/layout/vList2"/>
    <dgm:cxn modelId="{276F1E80-CC56-4C99-8A01-4222C7624CEE}" type="presParOf" srcId="{305E6740-D12E-4B9B-B2A2-63EBBB408E48}" destId="{5BBF8342-EEA7-4EF2-9410-082AC88A5740}" srcOrd="1" destOrd="0" presId="urn:microsoft.com/office/officeart/2005/8/layout/vList2"/>
    <dgm:cxn modelId="{E7691BE8-2B00-4C03-9565-FA27A7ACBCAE}" type="presParOf" srcId="{305E6740-D12E-4B9B-B2A2-63EBBB408E48}" destId="{0F4C1DEC-3FE0-47FF-8843-E9D4395B4CC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03306C-DF5D-4B15-B4F5-D7A0F627D3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D26156-CF62-475B-91B0-B572EE51EC03}">
      <dgm:prSet/>
      <dgm:spPr/>
      <dgm:t>
        <a:bodyPr/>
        <a:lstStyle/>
        <a:p>
          <a:r>
            <a:rPr lang="en-US" dirty="0" err="1"/>
            <a:t>Использованные</a:t>
          </a:r>
          <a:r>
            <a:rPr lang="en-US" dirty="0"/>
            <a:t> </a:t>
          </a:r>
          <a:r>
            <a:rPr lang="en-US" dirty="0" err="1"/>
            <a:t>источники</a:t>
          </a:r>
          <a:r>
            <a:rPr lang="en-US" dirty="0"/>
            <a:t>:</a:t>
          </a:r>
        </a:p>
      </dgm:t>
    </dgm:pt>
    <dgm:pt modelId="{99A8B33F-A82A-4055-853D-FE66A2C163C1}" type="parTrans" cxnId="{CD18672C-55F7-4661-A471-461048F77F6A}">
      <dgm:prSet/>
      <dgm:spPr/>
      <dgm:t>
        <a:bodyPr/>
        <a:lstStyle/>
        <a:p>
          <a:endParaRPr lang="en-US"/>
        </a:p>
      </dgm:t>
    </dgm:pt>
    <dgm:pt modelId="{178A3DDE-2C45-4272-B095-BAF4810C7CA7}" type="sibTrans" cxnId="{CD18672C-55F7-4661-A471-461048F77F6A}">
      <dgm:prSet/>
      <dgm:spPr/>
      <dgm:t>
        <a:bodyPr/>
        <a:lstStyle/>
        <a:p>
          <a:endParaRPr lang="en-US"/>
        </a:p>
      </dgm:t>
    </dgm:pt>
    <dgm:pt modelId="{A77DB6D8-66B2-45A1-AB1D-3C95D10C9562}">
      <dgm:prSet/>
      <dgm:spPr/>
      <dgm:t>
        <a:bodyPr/>
        <a:lstStyle/>
        <a:p>
          <a:r>
            <a:rPr lang="en-US" dirty="0" err="1"/>
            <a:t>Freepic</a:t>
          </a:r>
          <a:endParaRPr lang="en-US" dirty="0"/>
        </a:p>
      </dgm:t>
    </dgm:pt>
    <dgm:pt modelId="{19F7E62F-5F2C-4390-BCD2-5553FD3225D2}" type="parTrans" cxnId="{22ADE33C-DC0C-4F7F-B942-6BAB64196D73}">
      <dgm:prSet/>
      <dgm:spPr/>
      <dgm:t>
        <a:bodyPr/>
        <a:lstStyle/>
        <a:p>
          <a:endParaRPr lang="en-US"/>
        </a:p>
      </dgm:t>
    </dgm:pt>
    <dgm:pt modelId="{A608C9BC-1A61-4D27-8B1A-83EE3EDCA9D8}" type="sibTrans" cxnId="{22ADE33C-DC0C-4F7F-B942-6BAB64196D73}">
      <dgm:prSet/>
      <dgm:spPr/>
      <dgm:t>
        <a:bodyPr/>
        <a:lstStyle/>
        <a:p>
          <a:endParaRPr lang="en-US"/>
        </a:p>
      </dgm:t>
    </dgm:pt>
    <dgm:pt modelId="{45C03DE5-D731-46F5-A733-7346FE95A052}">
      <dgm:prSet/>
      <dgm:spPr/>
      <dgm:t>
        <a:bodyPr/>
        <a:lstStyle/>
        <a:p>
          <a:r>
            <a:rPr lang="en-US" dirty="0"/>
            <a:t>Pinterest</a:t>
          </a:r>
        </a:p>
      </dgm:t>
    </dgm:pt>
    <dgm:pt modelId="{E7C7EFA8-0E98-42DF-94BE-3173861CC59D}" type="parTrans" cxnId="{2D25D70A-0F83-4E3A-8D2D-3556398A54AB}">
      <dgm:prSet/>
      <dgm:spPr/>
      <dgm:t>
        <a:bodyPr/>
        <a:lstStyle/>
        <a:p>
          <a:endParaRPr lang="en-US"/>
        </a:p>
      </dgm:t>
    </dgm:pt>
    <dgm:pt modelId="{D3AE3ED1-52CB-47B3-8EFF-04A08DD91136}" type="sibTrans" cxnId="{2D25D70A-0F83-4E3A-8D2D-3556398A54AB}">
      <dgm:prSet/>
      <dgm:spPr/>
      <dgm:t>
        <a:bodyPr/>
        <a:lstStyle/>
        <a:p>
          <a:endParaRPr lang="en-US"/>
        </a:p>
      </dgm:t>
    </dgm:pt>
    <dgm:pt modelId="{48E258A0-BAE2-44B4-8E3A-1CB4B71668ED}">
      <dgm:prSet/>
      <dgm:spPr/>
      <dgm:t>
        <a:bodyPr/>
        <a:lstStyle/>
        <a:p>
          <a:r>
            <a:rPr lang="en-US" dirty="0"/>
            <a:t>NASA APOD</a:t>
          </a:r>
        </a:p>
      </dgm:t>
    </dgm:pt>
    <dgm:pt modelId="{EB11A5A4-BAB5-47AA-96AF-8CA69E017748}" type="parTrans" cxnId="{5249B827-E3EC-467F-B136-F62186448C07}">
      <dgm:prSet/>
      <dgm:spPr/>
      <dgm:t>
        <a:bodyPr/>
        <a:lstStyle/>
        <a:p>
          <a:endParaRPr lang="en-US"/>
        </a:p>
      </dgm:t>
    </dgm:pt>
    <dgm:pt modelId="{6869C1A9-A828-4FF3-8A35-D5ADA32BABF1}" type="sibTrans" cxnId="{5249B827-E3EC-467F-B136-F62186448C07}">
      <dgm:prSet/>
      <dgm:spPr/>
      <dgm:t>
        <a:bodyPr/>
        <a:lstStyle/>
        <a:p>
          <a:endParaRPr lang="en-US"/>
        </a:p>
      </dgm:t>
    </dgm:pt>
    <dgm:pt modelId="{7AB194B9-BA8A-4390-B340-E20EB675E469}">
      <dgm:prSet/>
      <dgm:spPr/>
      <dgm:t>
        <a:bodyPr/>
        <a:lstStyle/>
        <a:p>
          <a:r>
            <a:rPr lang="en-US" dirty="0" err="1"/>
            <a:t>Изучение</a:t>
          </a:r>
          <a:r>
            <a:rPr lang="en-US" dirty="0"/>
            <a:t> JavaScript: </a:t>
          </a:r>
          <a:r>
            <a:rPr lang="en-US" dirty="0">
              <a:hlinkClick xmlns:r="http://schemas.openxmlformats.org/officeDocument/2006/relationships" r:id="rId1"/>
            </a:rPr>
            <a:t>https://learn.javascript.ru/</a:t>
          </a:r>
        </a:p>
      </dgm:t>
    </dgm:pt>
    <dgm:pt modelId="{ED58174D-C808-4E18-913B-C07A228CBB8B}" type="parTrans" cxnId="{6530B1CF-0393-4217-9A5E-0B06C4283BBB}">
      <dgm:prSet/>
      <dgm:spPr/>
      <dgm:t>
        <a:bodyPr/>
        <a:lstStyle/>
        <a:p>
          <a:endParaRPr lang="en-US"/>
        </a:p>
      </dgm:t>
    </dgm:pt>
    <dgm:pt modelId="{45CB9818-8727-453C-A1D6-413B6A0C5CF1}" type="sibTrans" cxnId="{6530B1CF-0393-4217-9A5E-0B06C4283BBB}">
      <dgm:prSet/>
      <dgm:spPr/>
      <dgm:t>
        <a:bodyPr/>
        <a:lstStyle/>
        <a:p>
          <a:endParaRPr lang="en-US"/>
        </a:p>
      </dgm:t>
    </dgm:pt>
    <dgm:pt modelId="{E1DFE23C-2950-4576-B031-8CEC22A358F2}">
      <dgm:prSet phldr="0"/>
      <dgm:spPr/>
      <dgm:t>
        <a:bodyPr/>
        <a:lstStyle/>
        <a:p>
          <a:pPr rtl="0"/>
          <a:r>
            <a:rPr lang="en-US" dirty="0">
              <a:latin typeface="Century Schoolbook"/>
            </a:rPr>
            <a:t>Adobe Express (</a:t>
          </a:r>
          <a:r>
            <a:rPr lang="en-US" dirty="0" err="1">
              <a:latin typeface="Century Schoolbook"/>
            </a:rPr>
            <a:t>для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создания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картинок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для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главной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страницы</a:t>
          </a:r>
          <a:r>
            <a:rPr lang="en-US" dirty="0">
              <a:latin typeface="Century Schoolbook"/>
            </a:rPr>
            <a:t> и </a:t>
          </a:r>
          <a:r>
            <a:rPr lang="en-US" dirty="0" err="1">
              <a:latin typeface="Century Schoolbook"/>
            </a:rPr>
            <a:t>иконки</a:t>
          </a:r>
          <a:r>
            <a:rPr lang="en-US" dirty="0">
              <a:latin typeface="Century Schoolbook"/>
            </a:rPr>
            <a:t> </a:t>
          </a:r>
          <a:r>
            <a:rPr lang="en-US" dirty="0" err="1">
              <a:latin typeface="Century Schoolbook"/>
            </a:rPr>
            <a:t>сайта</a:t>
          </a:r>
          <a:r>
            <a:rPr lang="en-US" dirty="0">
              <a:latin typeface="Century Schoolbook"/>
            </a:rPr>
            <a:t>)</a:t>
          </a:r>
        </a:p>
      </dgm:t>
    </dgm:pt>
    <dgm:pt modelId="{D3C07527-82A2-4A11-A8FA-3E59726C6A12}" type="parTrans" cxnId="{75A619B8-AFAA-44FF-A5E5-61F2E4303496}">
      <dgm:prSet/>
      <dgm:spPr/>
    </dgm:pt>
    <dgm:pt modelId="{651150BB-8E62-49E4-9677-E00DAF6DB565}" type="sibTrans" cxnId="{75A619B8-AFAA-44FF-A5E5-61F2E4303496}">
      <dgm:prSet/>
      <dgm:spPr/>
    </dgm:pt>
    <dgm:pt modelId="{4A7F5163-97A9-40F2-BE9C-9DDAE7EBBA75}" type="pres">
      <dgm:prSet presAssocID="{2903306C-DF5D-4B15-B4F5-D7A0F627D33D}" presName="linear" presStyleCnt="0">
        <dgm:presLayoutVars>
          <dgm:animLvl val="lvl"/>
          <dgm:resizeHandles val="exact"/>
        </dgm:presLayoutVars>
      </dgm:prSet>
      <dgm:spPr/>
    </dgm:pt>
    <dgm:pt modelId="{B58E0EFC-3E2B-442D-B255-15595CC9F47A}" type="pres">
      <dgm:prSet presAssocID="{E7D26156-CF62-475B-91B0-B572EE51EC0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137BEC9-8A80-44C4-B8EF-E6E25D2E9D95}" type="pres">
      <dgm:prSet presAssocID="{178A3DDE-2C45-4272-B095-BAF4810C7CA7}" presName="spacer" presStyleCnt="0"/>
      <dgm:spPr/>
    </dgm:pt>
    <dgm:pt modelId="{5B275687-C42E-4681-A547-B54149C537C0}" type="pres">
      <dgm:prSet presAssocID="{A77DB6D8-66B2-45A1-AB1D-3C95D10C956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D31BD1E-115E-4DE5-BBA6-790B0F3DE182}" type="pres">
      <dgm:prSet presAssocID="{A608C9BC-1A61-4D27-8B1A-83EE3EDCA9D8}" presName="spacer" presStyleCnt="0"/>
      <dgm:spPr/>
    </dgm:pt>
    <dgm:pt modelId="{FEED9348-D70C-4BB9-B5BA-432644AE4285}" type="pres">
      <dgm:prSet presAssocID="{45C03DE5-D731-46F5-A733-7346FE95A05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3645D4-64A2-4A65-8CC7-E589A88BE590}" type="pres">
      <dgm:prSet presAssocID="{D3AE3ED1-52CB-47B3-8EFF-04A08DD91136}" presName="spacer" presStyleCnt="0"/>
      <dgm:spPr/>
    </dgm:pt>
    <dgm:pt modelId="{EC0F367A-6805-4ECB-8523-3E75064EC6EF}" type="pres">
      <dgm:prSet presAssocID="{48E258A0-BAE2-44B4-8E3A-1CB4B71668E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47F82F5-08D5-4904-A1F3-CFCE214B5663}" type="pres">
      <dgm:prSet presAssocID="{6869C1A9-A828-4FF3-8A35-D5ADA32BABF1}" presName="spacer" presStyleCnt="0"/>
      <dgm:spPr/>
    </dgm:pt>
    <dgm:pt modelId="{73A9BCA7-97E5-4A4E-A05B-B8B3CB58BAAA}" type="pres">
      <dgm:prSet presAssocID="{7AB194B9-BA8A-4390-B340-E20EB675E46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F3298DD-BDD4-4704-B06B-9EE5D8C3C232}" type="pres">
      <dgm:prSet presAssocID="{45CB9818-8727-453C-A1D6-413B6A0C5CF1}" presName="spacer" presStyleCnt="0"/>
      <dgm:spPr/>
    </dgm:pt>
    <dgm:pt modelId="{E90A29C3-3681-4437-9442-7D8ADA168243}" type="pres">
      <dgm:prSet presAssocID="{E1DFE23C-2950-4576-B031-8CEC22A358F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D25D70A-0F83-4E3A-8D2D-3556398A54AB}" srcId="{2903306C-DF5D-4B15-B4F5-D7A0F627D33D}" destId="{45C03DE5-D731-46F5-A733-7346FE95A052}" srcOrd="2" destOrd="0" parTransId="{E7C7EFA8-0E98-42DF-94BE-3173861CC59D}" sibTransId="{D3AE3ED1-52CB-47B3-8EFF-04A08DD91136}"/>
    <dgm:cxn modelId="{5249B827-E3EC-467F-B136-F62186448C07}" srcId="{2903306C-DF5D-4B15-B4F5-D7A0F627D33D}" destId="{48E258A0-BAE2-44B4-8E3A-1CB4B71668ED}" srcOrd="3" destOrd="0" parTransId="{EB11A5A4-BAB5-47AA-96AF-8CA69E017748}" sibTransId="{6869C1A9-A828-4FF3-8A35-D5ADA32BABF1}"/>
    <dgm:cxn modelId="{CD18672C-55F7-4661-A471-461048F77F6A}" srcId="{2903306C-DF5D-4B15-B4F5-D7A0F627D33D}" destId="{E7D26156-CF62-475B-91B0-B572EE51EC03}" srcOrd="0" destOrd="0" parTransId="{99A8B33F-A82A-4055-853D-FE66A2C163C1}" sibTransId="{178A3DDE-2C45-4272-B095-BAF4810C7CA7}"/>
    <dgm:cxn modelId="{22ADE33C-DC0C-4F7F-B942-6BAB64196D73}" srcId="{2903306C-DF5D-4B15-B4F5-D7A0F627D33D}" destId="{A77DB6D8-66B2-45A1-AB1D-3C95D10C9562}" srcOrd="1" destOrd="0" parTransId="{19F7E62F-5F2C-4390-BCD2-5553FD3225D2}" sibTransId="{A608C9BC-1A61-4D27-8B1A-83EE3EDCA9D8}"/>
    <dgm:cxn modelId="{08BFC063-5EF3-46F2-97FD-C7E1F65BA384}" type="presOf" srcId="{2903306C-DF5D-4B15-B4F5-D7A0F627D33D}" destId="{4A7F5163-97A9-40F2-BE9C-9DDAE7EBBA75}" srcOrd="0" destOrd="0" presId="urn:microsoft.com/office/officeart/2005/8/layout/vList2"/>
    <dgm:cxn modelId="{C9E33F4C-4950-4216-89BF-9886D5A5A1DC}" type="presOf" srcId="{E7D26156-CF62-475B-91B0-B572EE51EC03}" destId="{B58E0EFC-3E2B-442D-B255-15595CC9F47A}" srcOrd="0" destOrd="0" presId="urn:microsoft.com/office/officeart/2005/8/layout/vList2"/>
    <dgm:cxn modelId="{69A76A87-2408-4DCA-8E05-B81DE878ABFF}" type="presOf" srcId="{7AB194B9-BA8A-4390-B340-E20EB675E469}" destId="{73A9BCA7-97E5-4A4E-A05B-B8B3CB58BAAA}" srcOrd="0" destOrd="0" presId="urn:microsoft.com/office/officeart/2005/8/layout/vList2"/>
    <dgm:cxn modelId="{66CEC2A1-E335-4B9C-A338-FE08805FD750}" type="presOf" srcId="{45C03DE5-D731-46F5-A733-7346FE95A052}" destId="{FEED9348-D70C-4BB9-B5BA-432644AE4285}" srcOrd="0" destOrd="0" presId="urn:microsoft.com/office/officeart/2005/8/layout/vList2"/>
    <dgm:cxn modelId="{C1E37DA9-F8D8-4A27-8F4C-326C1C968894}" type="presOf" srcId="{E1DFE23C-2950-4576-B031-8CEC22A358F2}" destId="{E90A29C3-3681-4437-9442-7D8ADA168243}" srcOrd="0" destOrd="0" presId="urn:microsoft.com/office/officeart/2005/8/layout/vList2"/>
    <dgm:cxn modelId="{7A3C90AE-7702-4F94-B88B-209B03BD7095}" type="presOf" srcId="{A77DB6D8-66B2-45A1-AB1D-3C95D10C9562}" destId="{5B275687-C42E-4681-A547-B54149C537C0}" srcOrd="0" destOrd="0" presId="urn:microsoft.com/office/officeart/2005/8/layout/vList2"/>
    <dgm:cxn modelId="{75A619B8-AFAA-44FF-A5E5-61F2E4303496}" srcId="{2903306C-DF5D-4B15-B4F5-D7A0F627D33D}" destId="{E1DFE23C-2950-4576-B031-8CEC22A358F2}" srcOrd="5" destOrd="0" parTransId="{D3C07527-82A2-4A11-A8FA-3E59726C6A12}" sibTransId="{651150BB-8E62-49E4-9677-E00DAF6DB565}"/>
    <dgm:cxn modelId="{6530B1CF-0393-4217-9A5E-0B06C4283BBB}" srcId="{2903306C-DF5D-4B15-B4F5-D7A0F627D33D}" destId="{7AB194B9-BA8A-4390-B340-E20EB675E469}" srcOrd="4" destOrd="0" parTransId="{ED58174D-C808-4E18-913B-C07A228CBB8B}" sibTransId="{45CB9818-8727-453C-A1D6-413B6A0C5CF1}"/>
    <dgm:cxn modelId="{63E56AF7-0DDC-4C72-B094-835855B06888}" type="presOf" srcId="{48E258A0-BAE2-44B4-8E3A-1CB4B71668ED}" destId="{EC0F367A-6805-4ECB-8523-3E75064EC6EF}" srcOrd="0" destOrd="0" presId="urn:microsoft.com/office/officeart/2005/8/layout/vList2"/>
    <dgm:cxn modelId="{0BA8B97D-5459-40A6-8357-FC0F17A3FFD2}" type="presParOf" srcId="{4A7F5163-97A9-40F2-BE9C-9DDAE7EBBA75}" destId="{B58E0EFC-3E2B-442D-B255-15595CC9F47A}" srcOrd="0" destOrd="0" presId="urn:microsoft.com/office/officeart/2005/8/layout/vList2"/>
    <dgm:cxn modelId="{37C41481-536B-47C3-9C8D-41EC60C01910}" type="presParOf" srcId="{4A7F5163-97A9-40F2-BE9C-9DDAE7EBBA75}" destId="{C137BEC9-8A80-44C4-B8EF-E6E25D2E9D95}" srcOrd="1" destOrd="0" presId="urn:microsoft.com/office/officeart/2005/8/layout/vList2"/>
    <dgm:cxn modelId="{10C7A1CB-D7E2-4E3E-8399-89A4143BF614}" type="presParOf" srcId="{4A7F5163-97A9-40F2-BE9C-9DDAE7EBBA75}" destId="{5B275687-C42E-4681-A547-B54149C537C0}" srcOrd="2" destOrd="0" presId="urn:microsoft.com/office/officeart/2005/8/layout/vList2"/>
    <dgm:cxn modelId="{A2BAC9F7-A059-4F1A-99CA-132B90FE10FF}" type="presParOf" srcId="{4A7F5163-97A9-40F2-BE9C-9DDAE7EBBA75}" destId="{2D31BD1E-115E-4DE5-BBA6-790B0F3DE182}" srcOrd="3" destOrd="0" presId="urn:microsoft.com/office/officeart/2005/8/layout/vList2"/>
    <dgm:cxn modelId="{CB800F89-631C-40DD-A2FD-05BFE99B5833}" type="presParOf" srcId="{4A7F5163-97A9-40F2-BE9C-9DDAE7EBBA75}" destId="{FEED9348-D70C-4BB9-B5BA-432644AE4285}" srcOrd="4" destOrd="0" presId="urn:microsoft.com/office/officeart/2005/8/layout/vList2"/>
    <dgm:cxn modelId="{CFCFFEA9-43CA-4576-9E45-23AA32325782}" type="presParOf" srcId="{4A7F5163-97A9-40F2-BE9C-9DDAE7EBBA75}" destId="{7E3645D4-64A2-4A65-8CC7-E589A88BE590}" srcOrd="5" destOrd="0" presId="urn:microsoft.com/office/officeart/2005/8/layout/vList2"/>
    <dgm:cxn modelId="{AF275E0D-E47E-4E2B-8A80-55635CF3C142}" type="presParOf" srcId="{4A7F5163-97A9-40F2-BE9C-9DDAE7EBBA75}" destId="{EC0F367A-6805-4ECB-8523-3E75064EC6EF}" srcOrd="6" destOrd="0" presId="urn:microsoft.com/office/officeart/2005/8/layout/vList2"/>
    <dgm:cxn modelId="{6635799C-FC8A-42B0-956C-21170B51BF40}" type="presParOf" srcId="{4A7F5163-97A9-40F2-BE9C-9DDAE7EBBA75}" destId="{A47F82F5-08D5-4904-A1F3-CFCE214B5663}" srcOrd="7" destOrd="0" presId="urn:microsoft.com/office/officeart/2005/8/layout/vList2"/>
    <dgm:cxn modelId="{65E90C9A-B27D-4881-A942-A8A6EC6E8893}" type="presParOf" srcId="{4A7F5163-97A9-40F2-BE9C-9DDAE7EBBA75}" destId="{73A9BCA7-97E5-4A4E-A05B-B8B3CB58BAAA}" srcOrd="8" destOrd="0" presId="urn:microsoft.com/office/officeart/2005/8/layout/vList2"/>
    <dgm:cxn modelId="{9F0CBC9E-D217-4365-A97C-D036F614E1F6}" type="presParOf" srcId="{4A7F5163-97A9-40F2-BE9C-9DDAE7EBBA75}" destId="{1F3298DD-BDD4-4704-B06B-9EE5D8C3C232}" srcOrd="9" destOrd="0" presId="urn:microsoft.com/office/officeart/2005/8/layout/vList2"/>
    <dgm:cxn modelId="{0071EB2E-65AE-44FF-8525-D255354771A8}" type="presParOf" srcId="{4A7F5163-97A9-40F2-BE9C-9DDAE7EBBA75}" destId="{E90A29C3-3681-4437-9442-7D8ADA1682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54773-44D3-4AF7-8AFE-2A8CBF1DADFF}">
      <dsp:nvSpPr>
        <dsp:cNvPr id="0" name=""/>
        <dsp:cNvSpPr/>
      </dsp:nvSpPr>
      <dsp:spPr>
        <a:xfrm>
          <a:off x="0" y="43984"/>
          <a:ext cx="4894150" cy="1725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Для написания теста</a:t>
          </a:r>
          <a:r>
            <a:rPr lang="ru-RU" sz="2500" kern="1200" dirty="0">
              <a:latin typeface="Century Schoolbook"/>
            </a:rPr>
            <a:t>,</a:t>
          </a:r>
          <a:r>
            <a:rPr lang="ru-RU" sz="2500" kern="1200" dirty="0"/>
            <a:t> </a:t>
          </a:r>
          <a:r>
            <a:rPr lang="ru-RU" sz="2500" kern="1200" dirty="0">
              <a:latin typeface="Century Schoolbook"/>
            </a:rPr>
            <a:t>викторины, работы кнопок</a:t>
          </a:r>
          <a:r>
            <a:rPr lang="en-US" sz="2500" kern="1200" dirty="0">
              <a:latin typeface="Century Schoolbook"/>
            </a:rPr>
            <a:t> и анимаций </a:t>
          </a:r>
          <a:r>
            <a:rPr lang="ru-RU" sz="2500" kern="1200" dirty="0"/>
            <a:t>использовался </a:t>
          </a:r>
          <a:r>
            <a:rPr lang="en-US" sz="2500" kern="1200" dirty="0"/>
            <a:t>JavaScript.</a:t>
          </a:r>
        </a:p>
      </dsp:txBody>
      <dsp:txXfrm>
        <a:off x="84244" y="128228"/>
        <a:ext cx="4725662" cy="1557262"/>
      </dsp:txXfrm>
    </dsp:sp>
    <dsp:sp modelId="{0F4C1DEC-3FE0-47FF-8843-E9D4395B4CC7}">
      <dsp:nvSpPr>
        <dsp:cNvPr id="0" name=""/>
        <dsp:cNvSpPr/>
      </dsp:nvSpPr>
      <dsp:spPr>
        <a:xfrm>
          <a:off x="0" y="1841734"/>
          <a:ext cx="4894150" cy="1725750"/>
        </a:xfrm>
        <a:prstGeom prst="roundRect">
          <a:avLst/>
        </a:prstGeom>
        <a:solidFill>
          <a:schemeClr val="accent5">
            <a:hueOff val="-5020566"/>
            <a:satOff val="41093"/>
            <a:lumOff val="-6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Для дизайна сайта использовался </a:t>
          </a:r>
          <a:r>
            <a:rPr lang="en-US" sz="2500" kern="1200" dirty="0" err="1"/>
            <a:t>css</a:t>
          </a:r>
          <a:r>
            <a:rPr lang="en-US" sz="2500" kern="1200" dirty="0"/>
            <a:t>.</a:t>
          </a:r>
        </a:p>
      </dsp:txBody>
      <dsp:txXfrm>
        <a:off x="84244" y="1925978"/>
        <a:ext cx="4725662" cy="1557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E0EFC-3E2B-442D-B255-15595CC9F47A}">
      <dsp:nvSpPr>
        <dsp:cNvPr id="0" name=""/>
        <dsp:cNvSpPr/>
      </dsp:nvSpPr>
      <dsp:spPr>
        <a:xfrm>
          <a:off x="0" y="19790"/>
          <a:ext cx="5668310" cy="666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Использованные</a:t>
          </a:r>
          <a:r>
            <a:rPr lang="en-US" sz="1700" kern="1200" dirty="0"/>
            <a:t> </a:t>
          </a:r>
          <a:r>
            <a:rPr lang="en-US" sz="1700" kern="1200" dirty="0" err="1"/>
            <a:t>источники</a:t>
          </a:r>
          <a:r>
            <a:rPr lang="en-US" sz="1700" kern="1200" dirty="0"/>
            <a:t>:</a:t>
          </a:r>
        </a:p>
      </dsp:txBody>
      <dsp:txXfrm>
        <a:off x="32542" y="52332"/>
        <a:ext cx="5603226" cy="601541"/>
      </dsp:txXfrm>
    </dsp:sp>
    <dsp:sp modelId="{5B275687-C42E-4681-A547-B54149C537C0}">
      <dsp:nvSpPr>
        <dsp:cNvPr id="0" name=""/>
        <dsp:cNvSpPr/>
      </dsp:nvSpPr>
      <dsp:spPr>
        <a:xfrm>
          <a:off x="0" y="735376"/>
          <a:ext cx="5668310" cy="666625"/>
        </a:xfrm>
        <a:prstGeom prst="roundRect">
          <a:avLst/>
        </a:prstGeom>
        <a:solidFill>
          <a:schemeClr val="accent5">
            <a:hueOff val="-1004113"/>
            <a:satOff val="8219"/>
            <a:lumOff val="-1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Freepic</a:t>
          </a:r>
          <a:endParaRPr lang="en-US" sz="1700" kern="1200" dirty="0"/>
        </a:p>
      </dsp:txBody>
      <dsp:txXfrm>
        <a:off x="32542" y="767918"/>
        <a:ext cx="5603226" cy="601541"/>
      </dsp:txXfrm>
    </dsp:sp>
    <dsp:sp modelId="{FEED9348-D70C-4BB9-B5BA-432644AE4285}">
      <dsp:nvSpPr>
        <dsp:cNvPr id="0" name=""/>
        <dsp:cNvSpPr/>
      </dsp:nvSpPr>
      <dsp:spPr>
        <a:xfrm>
          <a:off x="0" y="1450962"/>
          <a:ext cx="5668310" cy="666625"/>
        </a:xfrm>
        <a:prstGeom prst="roundRect">
          <a:avLst/>
        </a:prstGeom>
        <a:solidFill>
          <a:schemeClr val="accent5">
            <a:hueOff val="-2008226"/>
            <a:satOff val="16437"/>
            <a:lumOff val="-2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Pinterest</a:t>
          </a:r>
        </a:p>
      </dsp:txBody>
      <dsp:txXfrm>
        <a:off x="32542" y="1483504"/>
        <a:ext cx="5603226" cy="601541"/>
      </dsp:txXfrm>
    </dsp:sp>
    <dsp:sp modelId="{EC0F367A-6805-4ECB-8523-3E75064EC6EF}">
      <dsp:nvSpPr>
        <dsp:cNvPr id="0" name=""/>
        <dsp:cNvSpPr/>
      </dsp:nvSpPr>
      <dsp:spPr>
        <a:xfrm>
          <a:off x="0" y="2166548"/>
          <a:ext cx="5668310" cy="666625"/>
        </a:xfrm>
        <a:prstGeom prst="roundRect">
          <a:avLst/>
        </a:prstGeom>
        <a:solidFill>
          <a:schemeClr val="accent5">
            <a:hueOff val="-3012340"/>
            <a:satOff val="24656"/>
            <a:lumOff val="-4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NASA APOD</a:t>
          </a:r>
        </a:p>
      </dsp:txBody>
      <dsp:txXfrm>
        <a:off x="32542" y="2199090"/>
        <a:ext cx="5603226" cy="601541"/>
      </dsp:txXfrm>
    </dsp:sp>
    <dsp:sp modelId="{73A9BCA7-97E5-4A4E-A05B-B8B3CB58BAAA}">
      <dsp:nvSpPr>
        <dsp:cNvPr id="0" name=""/>
        <dsp:cNvSpPr/>
      </dsp:nvSpPr>
      <dsp:spPr>
        <a:xfrm>
          <a:off x="0" y="2882133"/>
          <a:ext cx="5668310" cy="666625"/>
        </a:xfrm>
        <a:prstGeom prst="roundRect">
          <a:avLst/>
        </a:prstGeom>
        <a:solidFill>
          <a:schemeClr val="accent5">
            <a:hueOff val="-4016453"/>
            <a:satOff val="32874"/>
            <a:lumOff val="-5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Изучение</a:t>
          </a:r>
          <a:r>
            <a:rPr lang="en-US" sz="1700" kern="1200" dirty="0"/>
            <a:t> JavaScript: </a:t>
          </a:r>
          <a:r>
            <a:rPr lang="en-US" sz="1700" kern="1200" dirty="0">
              <a:hlinkClick xmlns:r="http://schemas.openxmlformats.org/officeDocument/2006/relationships" r:id="rId1"/>
            </a:rPr>
            <a:t>https://learn.javascript.ru/</a:t>
          </a:r>
        </a:p>
      </dsp:txBody>
      <dsp:txXfrm>
        <a:off x="32542" y="2914675"/>
        <a:ext cx="5603226" cy="601541"/>
      </dsp:txXfrm>
    </dsp:sp>
    <dsp:sp modelId="{E90A29C3-3681-4437-9442-7D8ADA168243}">
      <dsp:nvSpPr>
        <dsp:cNvPr id="0" name=""/>
        <dsp:cNvSpPr/>
      </dsp:nvSpPr>
      <dsp:spPr>
        <a:xfrm>
          <a:off x="0" y="3597719"/>
          <a:ext cx="5668310" cy="666625"/>
        </a:xfrm>
        <a:prstGeom prst="roundRect">
          <a:avLst/>
        </a:prstGeom>
        <a:solidFill>
          <a:schemeClr val="accent5">
            <a:hueOff val="-5020566"/>
            <a:satOff val="41093"/>
            <a:lumOff val="-6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entury Schoolbook"/>
            </a:rPr>
            <a:t>Adobe Express (</a:t>
          </a:r>
          <a:r>
            <a:rPr lang="en-US" sz="1700" kern="1200" dirty="0" err="1">
              <a:latin typeface="Century Schoolbook"/>
            </a:rPr>
            <a:t>для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создания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картинок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для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главной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страницы</a:t>
          </a:r>
          <a:r>
            <a:rPr lang="en-US" sz="1700" kern="1200" dirty="0">
              <a:latin typeface="Century Schoolbook"/>
            </a:rPr>
            <a:t> и </a:t>
          </a:r>
          <a:r>
            <a:rPr lang="en-US" sz="1700" kern="1200" dirty="0" err="1">
              <a:latin typeface="Century Schoolbook"/>
            </a:rPr>
            <a:t>иконки</a:t>
          </a:r>
          <a:r>
            <a:rPr lang="en-US" sz="1700" kern="1200" dirty="0">
              <a:latin typeface="Century Schoolbook"/>
            </a:rPr>
            <a:t> </a:t>
          </a:r>
          <a:r>
            <a:rPr lang="en-US" sz="1700" kern="1200" dirty="0" err="1">
              <a:latin typeface="Century Schoolbook"/>
            </a:rPr>
            <a:t>сайта</a:t>
          </a:r>
          <a:r>
            <a:rPr lang="en-US" sz="1700" kern="1200" dirty="0">
              <a:latin typeface="Century Schoolbook"/>
            </a:rPr>
            <a:t>)</a:t>
          </a:r>
        </a:p>
      </dsp:txBody>
      <dsp:txXfrm>
        <a:off x="32542" y="3630261"/>
        <a:ext cx="5603226" cy="601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5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8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7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2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9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3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3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5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2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8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85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73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1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сфера, планета, картина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81EE9219-56EB-5F69-622A-1587F9D8E5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t="6000" r="-1" b="5999"/>
          <a:stretch/>
        </p:blipFill>
        <p:spPr>
          <a:xfrm rot="5400000">
            <a:off x="2666999" y="-2666999"/>
            <a:ext cx="6858000" cy="12191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EBE16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cosmocrew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400" dirty="0">
                <a:solidFill>
                  <a:schemeClr val="tx1"/>
                </a:solidFill>
              </a:rPr>
              <a:t>Подготовили: Максаева Екатерина Андреевна, Тихомирова Варвара Максимовна</a:t>
            </a:r>
          </a:p>
          <a:p>
            <a:r>
              <a:rPr lang="ru-RU" sz="1400" dirty="0">
                <a:solidFill>
                  <a:schemeClr val="tx1"/>
                </a:solidFill>
              </a:rPr>
              <a:t>Яндекс Лицей 2024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Рисунок 16" descr="Изображение выглядит как искусств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114A006-E963-E331-04D8-0B752178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0220" r="-1" b="5113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0E76C-A582-0A04-97F7-F1C0003C3881}"/>
              </a:ext>
            </a:extLst>
          </p:cNvPr>
          <p:cNvSpPr txBox="1"/>
          <p:nvPr/>
        </p:nvSpPr>
        <p:spPr>
          <a:xfrm>
            <a:off x="557718" y="2737224"/>
            <a:ext cx="3147693" cy="11894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Проект CosmoCrew</a:t>
            </a:r>
          </a:p>
        </p:txBody>
      </p:sp>
      <p:pic>
        <p:nvPicPr>
          <p:cNvPr id="4" name="Объект 3" descr="Изображение выглядит как круг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C7ABE8F-184C-A091-3E58-46E0E9B0C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64" t="5890" r="-564" b="4828"/>
          <a:stretch/>
        </p:blipFill>
        <p:spPr>
          <a:xfrm>
            <a:off x="766119" y="403653"/>
            <a:ext cx="2929780" cy="2701438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142681A-3339-B093-24E3-CA8DA07F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19" y="3981523"/>
            <a:ext cx="3147692" cy="231170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Сайт, предназначенный для любопытных познавательных людей, желающих узнавать новости о планетах Солнечной системы в интерактивном подходе.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/>
              <a:t>На сайте пользователь может смотреть новости своей планеты, а также переселяться на другие планеты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Рисунок 8" descr="photo_5262463621101901329_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5257" y="2388974"/>
            <a:ext cx="4543887" cy="2037852"/>
          </a:xfrm>
          <a:prstGeom prst="rect">
            <a:avLst/>
          </a:prstGeom>
        </p:spPr>
      </p:pic>
      <p:pic>
        <p:nvPicPr>
          <p:cNvPr id="10" name="Рисунок 9" descr="photo_5262463621101901331_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7004" y="182256"/>
            <a:ext cx="4494382" cy="2078652"/>
          </a:xfrm>
          <a:prstGeom prst="rect">
            <a:avLst/>
          </a:prstGeom>
        </p:spPr>
      </p:pic>
      <p:pic>
        <p:nvPicPr>
          <p:cNvPr id="11" name="Рисунок 10" descr="photo_5262463621101901332_y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3623" y="4581783"/>
            <a:ext cx="452831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46137" y="3567774"/>
            <a:ext cx="4602152" cy="939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Тест и викторина на сайте</a:t>
            </a:r>
          </a:p>
        </p:txBody>
      </p:sp>
      <p:pic>
        <p:nvPicPr>
          <p:cNvPr id="6" name="Рисунок 5" descr="photo_5262463621101901328_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0579" y="892032"/>
            <a:ext cx="4965438" cy="2209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6137" y="4555671"/>
            <a:ext cx="4602152" cy="14633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 err="1"/>
              <a:t>Тест</a:t>
            </a:r>
            <a:r>
              <a:rPr lang="en-US" sz="1100" dirty="0"/>
              <a:t> и </a:t>
            </a:r>
            <a:r>
              <a:rPr lang="en-US" sz="1100" dirty="0" err="1"/>
              <a:t>викторина</a:t>
            </a:r>
            <a:r>
              <a:rPr lang="en-US" sz="1100" dirty="0"/>
              <a:t> </a:t>
            </a:r>
            <a:r>
              <a:rPr lang="en-US" sz="1100" dirty="0" err="1"/>
              <a:t>сделаны</a:t>
            </a:r>
            <a:r>
              <a:rPr lang="en-US" sz="1100" dirty="0"/>
              <a:t> </a:t>
            </a:r>
            <a:r>
              <a:rPr lang="en-US" sz="1100" dirty="0" err="1"/>
              <a:t>на</a:t>
            </a:r>
            <a:r>
              <a:rPr lang="en-US" sz="1100" dirty="0"/>
              <a:t> html.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 err="1"/>
              <a:t>Тест</a:t>
            </a:r>
            <a:r>
              <a:rPr lang="en-US" sz="1100" dirty="0"/>
              <a:t> </a:t>
            </a:r>
            <a:r>
              <a:rPr lang="en-US" sz="1100" dirty="0" err="1"/>
              <a:t>предназначен</a:t>
            </a:r>
            <a:r>
              <a:rPr lang="en-US" sz="1100" dirty="0"/>
              <a:t> </a:t>
            </a:r>
            <a:r>
              <a:rPr lang="en-US" sz="1100" dirty="0" err="1"/>
              <a:t>для</a:t>
            </a:r>
            <a:r>
              <a:rPr lang="en-US" sz="1100" dirty="0"/>
              <a:t> </a:t>
            </a:r>
            <a:r>
              <a:rPr lang="en-US" sz="1100" dirty="0" err="1"/>
              <a:t>определения</a:t>
            </a:r>
            <a:r>
              <a:rPr lang="en-US" sz="1100" dirty="0"/>
              <a:t> </a:t>
            </a:r>
            <a:r>
              <a:rPr lang="en-US" sz="1100" dirty="0" err="1"/>
              <a:t>планеты</a:t>
            </a:r>
            <a:r>
              <a:rPr lang="en-US" sz="1100" dirty="0"/>
              <a:t>, </a:t>
            </a:r>
            <a:r>
              <a:rPr lang="en-US" sz="1100" dirty="0" err="1"/>
              <a:t>на</a:t>
            </a:r>
            <a:r>
              <a:rPr lang="en-US" sz="1100" dirty="0"/>
              <a:t> </a:t>
            </a:r>
            <a:r>
              <a:rPr lang="en-US" sz="1100" dirty="0" err="1"/>
              <a:t>которую</a:t>
            </a:r>
            <a:r>
              <a:rPr lang="en-US" sz="1100" dirty="0"/>
              <a:t> </a:t>
            </a:r>
            <a:r>
              <a:rPr lang="en-US" sz="1100" dirty="0" err="1"/>
              <a:t>стоит</a:t>
            </a:r>
            <a:r>
              <a:rPr lang="en-US" sz="1100" dirty="0"/>
              <a:t> </a:t>
            </a:r>
            <a:r>
              <a:rPr lang="en-US" sz="1100" dirty="0" err="1"/>
              <a:t>полететь</a:t>
            </a:r>
            <a:r>
              <a:rPr lang="en-US" sz="1100" dirty="0"/>
              <a:t>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 err="1"/>
              <a:t>Викторина</a:t>
            </a:r>
            <a:r>
              <a:rPr lang="en-US" sz="1100" dirty="0"/>
              <a:t> </a:t>
            </a:r>
            <a:r>
              <a:rPr lang="en-US" sz="1100" dirty="0" err="1"/>
              <a:t>помогает</a:t>
            </a:r>
            <a:r>
              <a:rPr lang="en-US" sz="1100" dirty="0"/>
              <a:t> </a:t>
            </a:r>
            <a:r>
              <a:rPr lang="en-US" sz="1100" dirty="0" err="1"/>
              <a:t>расширить</a:t>
            </a:r>
            <a:r>
              <a:rPr lang="en-US" sz="1100" dirty="0"/>
              <a:t> </a:t>
            </a:r>
            <a:r>
              <a:rPr lang="en-US" sz="1100" dirty="0" err="1"/>
              <a:t>кругозор</a:t>
            </a:r>
            <a:r>
              <a:rPr lang="en-US" sz="1100" dirty="0"/>
              <a:t>.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 err="1"/>
              <a:t>После</a:t>
            </a:r>
            <a:r>
              <a:rPr lang="en-US" sz="1100" dirty="0"/>
              <a:t> </a:t>
            </a:r>
            <a:r>
              <a:rPr lang="en-US" sz="1100" dirty="0" err="1"/>
              <a:t>прохождения</a:t>
            </a:r>
            <a:r>
              <a:rPr lang="en-US" sz="1100" dirty="0"/>
              <a:t> </a:t>
            </a:r>
            <a:r>
              <a:rPr lang="en-US" sz="1100" dirty="0" err="1"/>
              <a:t>теста</a:t>
            </a:r>
            <a:r>
              <a:rPr lang="en-US" sz="1100" dirty="0"/>
              <a:t>, </a:t>
            </a:r>
            <a:r>
              <a:rPr lang="en-US" sz="1100" dirty="0" err="1"/>
              <a:t>надо</a:t>
            </a:r>
            <a:r>
              <a:rPr lang="en-US" sz="1100" dirty="0"/>
              <a:t> </a:t>
            </a:r>
            <a:r>
              <a:rPr lang="en-US" sz="1100" dirty="0" err="1"/>
              <a:t>нажать</a:t>
            </a:r>
            <a:r>
              <a:rPr lang="en-US" sz="1100" dirty="0"/>
              <a:t> </a:t>
            </a:r>
            <a:r>
              <a:rPr lang="en-US" sz="1100" dirty="0" err="1"/>
              <a:t>на</a:t>
            </a:r>
            <a:r>
              <a:rPr lang="en-US" sz="1100" dirty="0"/>
              <a:t> </a:t>
            </a:r>
            <a:r>
              <a:rPr lang="en-US" sz="1100" dirty="0" err="1"/>
              <a:t>кнопку</a:t>
            </a:r>
            <a:r>
              <a:rPr lang="en-US" sz="1100" dirty="0"/>
              <a:t>  “GO”, </a:t>
            </a:r>
            <a:r>
              <a:rPr lang="en-US" sz="1100" dirty="0" err="1"/>
              <a:t>чтобы</a:t>
            </a:r>
            <a:r>
              <a:rPr lang="en-US" sz="1100" dirty="0"/>
              <a:t> </a:t>
            </a:r>
            <a:r>
              <a:rPr lang="en-US" sz="1100" dirty="0" err="1"/>
              <a:t>стать</a:t>
            </a:r>
            <a:r>
              <a:rPr lang="en-US" sz="1100" dirty="0"/>
              <a:t> </a:t>
            </a:r>
            <a:r>
              <a:rPr lang="en-US" sz="1100" dirty="0" err="1"/>
              <a:t>гражданином</a:t>
            </a:r>
            <a:r>
              <a:rPr lang="en-US" sz="1100" dirty="0"/>
              <a:t> </a:t>
            </a:r>
            <a:r>
              <a:rPr lang="en-US" sz="1100" dirty="0" err="1"/>
              <a:t>планеты</a:t>
            </a:r>
            <a:r>
              <a:rPr lang="en-US" sz="1100" dirty="0"/>
              <a:t> и </a:t>
            </a:r>
            <a:r>
              <a:rPr lang="en-US" sz="1100" dirty="0" err="1"/>
              <a:t>переселиться</a:t>
            </a:r>
            <a:r>
              <a:rPr lang="en-US" sz="1100" dirty="0"/>
              <a:t> </a:t>
            </a:r>
            <a:r>
              <a:rPr lang="en-US" sz="1100" dirty="0" err="1"/>
              <a:t>на</a:t>
            </a:r>
            <a:r>
              <a:rPr lang="en-US" sz="1100" dirty="0"/>
              <a:t> </a:t>
            </a:r>
            <a:r>
              <a:rPr lang="en-US" sz="1100" dirty="0" err="1"/>
              <a:t>неё</a:t>
            </a:r>
            <a:r>
              <a:rPr lang="en-US" sz="1100" dirty="0"/>
              <a:t>. </a:t>
            </a:r>
            <a:r>
              <a:rPr lang="en-US" sz="1100" dirty="0" err="1"/>
              <a:t>Также</a:t>
            </a:r>
            <a:r>
              <a:rPr lang="en-US" sz="1100" dirty="0"/>
              <a:t> </a:t>
            </a:r>
            <a:r>
              <a:rPr lang="en-US" sz="1100" dirty="0" err="1"/>
              <a:t>пользователь</a:t>
            </a:r>
            <a:r>
              <a:rPr lang="en-US" sz="1100" dirty="0"/>
              <a:t> </a:t>
            </a:r>
            <a:r>
              <a:rPr lang="en-US" sz="1100" dirty="0" err="1"/>
              <a:t>сможет</a:t>
            </a:r>
            <a:r>
              <a:rPr lang="en-US" sz="1100" dirty="0"/>
              <a:t> </a:t>
            </a:r>
            <a:r>
              <a:rPr lang="en-US" sz="1100" dirty="0" err="1"/>
              <a:t>читать</a:t>
            </a:r>
            <a:r>
              <a:rPr lang="en-US" sz="1100" dirty="0"/>
              <a:t> </a:t>
            </a:r>
            <a:r>
              <a:rPr lang="en-US" sz="1100" dirty="0" err="1"/>
              <a:t>новости</a:t>
            </a:r>
            <a:r>
              <a:rPr lang="en-US" sz="1100" dirty="0"/>
              <a:t> </a:t>
            </a:r>
            <a:r>
              <a:rPr lang="en-US" sz="1100" dirty="0" err="1"/>
              <a:t>своей</a:t>
            </a:r>
            <a:r>
              <a:rPr lang="en-US" sz="1100" dirty="0"/>
              <a:t> </a:t>
            </a:r>
            <a:r>
              <a:rPr lang="en-US" sz="1100" dirty="0" err="1"/>
              <a:t>планеты</a:t>
            </a:r>
            <a:r>
              <a:rPr lang="en-US" sz="1100" dirty="0"/>
              <a:t>.</a:t>
            </a:r>
          </a:p>
        </p:txBody>
      </p:sp>
      <p:pic>
        <p:nvPicPr>
          <p:cNvPr id="3" name="Picture 2" descr="A screenshot of a computer&#10;&#10;Автоматически созданное описание">
            <a:extLst>
              <a:ext uri="{FF2B5EF4-FFF2-40B4-BE49-F238E27FC236}">
                <a16:creationId xmlns:a16="http://schemas.microsoft.com/office/drawing/2014/main" id="{53D5F5C5-CC97-10C6-2B5E-5023B143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127428"/>
            <a:ext cx="4143376" cy="2435958"/>
          </a:xfrm>
          <a:prstGeom prst="rect">
            <a:avLst/>
          </a:prstGeom>
        </p:spPr>
      </p:pic>
      <p:pic>
        <p:nvPicPr>
          <p:cNvPr id="7" name="Picture 6" descr="A screenshot of a phone&#10;&#10;Автоматически созданное описание">
            <a:extLst>
              <a:ext uri="{FF2B5EF4-FFF2-40B4-BE49-F238E27FC236}">
                <a16:creationId xmlns:a16="http://schemas.microsoft.com/office/drawing/2014/main" id="{D39DDD80-5907-3BF6-8D0D-0000F2EB2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2746803"/>
            <a:ext cx="369054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/>
          <p:cNvSpPr txBox="1"/>
          <p:nvPr/>
        </p:nvSpPr>
        <p:spPr>
          <a:xfrm>
            <a:off x="557793" y="521623"/>
            <a:ext cx="3750102" cy="2908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flask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flask-login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datetime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requests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googletrans</a:t>
            </a:r>
            <a:endParaRPr lang="en-US" sz="200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ru-RU" sz="140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ru-RU" sz="140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330273F-CFDD-CF6A-D62E-BD100522D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782339"/>
              </p:ext>
            </p:extLst>
          </p:nvPr>
        </p:nvGraphicFramePr>
        <p:xfrm>
          <a:off x="5061405" y="967634"/>
          <a:ext cx="4894150" cy="361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C5F1FED-EBB4-086F-094F-CD8DAB984634}"/>
              </a:ext>
            </a:extLst>
          </p:cNvPr>
          <p:cNvSpPr txBox="1"/>
          <p:nvPr/>
        </p:nvSpPr>
        <p:spPr>
          <a:xfrm>
            <a:off x="3872700" y="17910"/>
            <a:ext cx="89020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latin typeface="Times New Roman"/>
                <a:cs typeface="Times New Roman"/>
              </a:rPr>
              <a:t>Используемые</a:t>
            </a:r>
            <a:r>
              <a:rPr lang="en-US" sz="4000" dirty="0">
                <a:latin typeface="Times New Roman"/>
                <a:cs typeface="Times New Roman"/>
              </a:rPr>
              <a:t> </a:t>
            </a:r>
            <a:r>
              <a:rPr lang="en-US" sz="4000" err="1">
                <a:latin typeface="Times New Roman"/>
                <a:cs typeface="Times New Roman"/>
              </a:rPr>
              <a:t>библиотеки</a:t>
            </a:r>
            <a:endParaRPr lang="en-US" sz="4000">
              <a:latin typeface="Times New Roman"/>
              <a:cs typeface="Times New Roman"/>
            </a:endParaRPr>
          </a:p>
        </p:txBody>
      </p:sp>
      <p:pic>
        <p:nvPicPr>
          <p:cNvPr id="89" name="Picture 88" descr="An astronaut riding a rocket in space&#10;&#10;Автоматически созданное описание">
            <a:extLst>
              <a:ext uri="{FF2B5EF4-FFF2-40B4-BE49-F238E27FC236}">
                <a16:creationId xmlns:a16="http://schemas.microsoft.com/office/drawing/2014/main" id="{566270BB-B479-BF72-64C8-AEDB817F4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975" y="2859879"/>
            <a:ext cx="3507582" cy="3448051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B1578-9B95-463A-91DE-797A98F7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53F1F-C532-475B-BE0D-7359EB6F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821B9-0CFF-4B38-BBA6-D630BD3A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6394E5-E242-48C2-9BFF-BDCB27E4F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8EFCA7-18D5-4FA9-867D-37442989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3182AD-CBBA-42F2-964B-8C864468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487C6095-D4AA-215D-1DAA-21FF97FB8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440023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Picture 26" descr="Planets of the solar system with a planet and a planet in the middle&#10;&#10;Автоматически созданное описание">
            <a:extLst>
              <a:ext uri="{FF2B5EF4-FFF2-40B4-BE49-F238E27FC236}">
                <a16:creationId xmlns:a16="http://schemas.microsoft.com/office/drawing/2014/main" id="{7C538BF2-903F-AC97-AA94-469ED0D597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441" b="27929"/>
          <a:stretch/>
        </p:blipFill>
        <p:spPr>
          <a:xfrm>
            <a:off x="8163379" y="2381"/>
            <a:ext cx="4038742" cy="68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2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3B7E8-B361-4A91-A7A5-07418CFC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A74E93-DAA8-4661-8F23-0F48710EA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F212E38-C041-49D9-9236-29FF44B27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16" y="809244"/>
            <a:ext cx="5943600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3D524-AB85-3C33-A97F-43E179141726}"/>
              </a:ext>
            </a:extLst>
          </p:cNvPr>
          <p:cNvSpPr txBox="1"/>
          <p:nvPr/>
        </p:nvSpPr>
        <p:spPr>
          <a:xfrm>
            <a:off x="1243632" y="1559768"/>
            <a:ext cx="5068568" cy="31353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spc="-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Спасибо за внимание!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0391D1-AA86-467F-A77E-0606FCCCD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430F17-C7B1-40FD-89FA-55002B66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EAAD29-514C-4272-AA97-D2DCEB35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3736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80894D-F290-4DF4-82A7-905285A7E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32096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llage of different planets&#10;&#10;Автоматически созданное описание">
            <a:extLst>
              <a:ext uri="{FF2B5EF4-FFF2-40B4-BE49-F238E27FC236}">
                <a16:creationId xmlns:a16="http://schemas.microsoft.com/office/drawing/2014/main" id="{230AEEAF-D637-6B45-C5F2-F92E23224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122"/>
          <a:stretch/>
        </p:blipFill>
        <p:spPr>
          <a:xfrm>
            <a:off x="7555832" y="10"/>
            <a:ext cx="463616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avon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106</Words>
  <Application>Microsoft Office PowerPoint</Application>
  <PresentationFormat>Широкоэкранный</PresentationFormat>
  <Paragraphs>21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SavonVTI</vt:lpstr>
      <vt:lpstr>cosmocrew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174</cp:revision>
  <dcterms:created xsi:type="dcterms:W3CDTF">2024-04-11T07:06:31Z</dcterms:created>
  <dcterms:modified xsi:type="dcterms:W3CDTF">2024-04-19T15:06:32Z</dcterms:modified>
</cp:coreProperties>
</file>